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6"/>
  </p:sldMasterIdLst>
  <p:notesMasterIdLst>
    <p:notesMasterId r:id="rId44"/>
  </p:notesMasterIdLst>
  <p:handoutMasterIdLst>
    <p:handoutMasterId r:id="rId45"/>
  </p:handoutMasterIdLst>
  <p:sldIdLst>
    <p:sldId id="256" r:id="rId7"/>
    <p:sldId id="278" r:id="rId8"/>
    <p:sldId id="276" r:id="rId9"/>
    <p:sldId id="277" r:id="rId10"/>
    <p:sldId id="285" r:id="rId11"/>
    <p:sldId id="279" r:id="rId12"/>
    <p:sldId id="280" r:id="rId13"/>
    <p:sldId id="289" r:id="rId14"/>
    <p:sldId id="290" r:id="rId15"/>
    <p:sldId id="286" r:id="rId16"/>
    <p:sldId id="282" r:id="rId17"/>
    <p:sldId id="283" r:id="rId18"/>
    <p:sldId id="287" r:id="rId19"/>
    <p:sldId id="284" r:id="rId20"/>
    <p:sldId id="288" r:id="rId21"/>
    <p:sldId id="291" r:id="rId22"/>
    <p:sldId id="292" r:id="rId23"/>
    <p:sldId id="294" r:id="rId24"/>
    <p:sldId id="293" r:id="rId25"/>
    <p:sldId id="295" r:id="rId26"/>
    <p:sldId id="296" r:id="rId27"/>
    <p:sldId id="297" r:id="rId28"/>
    <p:sldId id="298" r:id="rId29"/>
    <p:sldId id="299" r:id="rId30"/>
    <p:sldId id="300" r:id="rId31"/>
    <p:sldId id="301" r:id="rId32"/>
    <p:sldId id="302" r:id="rId33"/>
    <p:sldId id="303" r:id="rId34"/>
    <p:sldId id="304" r:id="rId35"/>
    <p:sldId id="306" r:id="rId36"/>
    <p:sldId id="307" r:id="rId37"/>
    <p:sldId id="313" r:id="rId38"/>
    <p:sldId id="312" r:id="rId39"/>
    <p:sldId id="308" r:id="rId40"/>
    <p:sldId id="309" r:id="rId41"/>
    <p:sldId id="310" r:id="rId42"/>
    <p:sldId id="311" r:id="rId43"/>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tandardabschnitt" id="{9166D615-0E1C-49A0-91E7-5C9149D09D33}">
          <p14:sldIdLst>
            <p14:sldId id="256"/>
            <p14:sldId id="278"/>
            <p14:sldId id="276"/>
            <p14:sldId id="277"/>
            <p14:sldId id="285"/>
            <p14:sldId id="279"/>
            <p14:sldId id="280"/>
            <p14:sldId id="289"/>
            <p14:sldId id="290"/>
            <p14:sldId id="286"/>
            <p14:sldId id="282"/>
            <p14:sldId id="283"/>
            <p14:sldId id="287"/>
            <p14:sldId id="284"/>
            <p14:sldId id="288"/>
            <p14:sldId id="291"/>
            <p14:sldId id="292"/>
            <p14:sldId id="294"/>
            <p14:sldId id="293"/>
            <p14:sldId id="295"/>
            <p14:sldId id="296"/>
            <p14:sldId id="297"/>
            <p14:sldId id="298"/>
            <p14:sldId id="299"/>
            <p14:sldId id="300"/>
            <p14:sldId id="301"/>
            <p14:sldId id="302"/>
            <p14:sldId id="303"/>
            <p14:sldId id="304"/>
            <p14:sldId id="306"/>
            <p14:sldId id="307"/>
            <p14:sldId id="313"/>
            <p14:sldId id="312"/>
            <p14:sldId id="308"/>
            <p14:sldId id="309"/>
            <p14:sldId id="310"/>
            <p14:sldId id="311"/>
          </p14:sldIdLst>
        </p14:section>
        <p14:section name="Abschnitt ohne Titel" id="{98C657F9-00CA-480E-8907-FF2E99150A26}">
          <p14:sldIdLst/>
        </p14:section>
      </p14:sectionLst>
    </p:ext>
    <p:ext uri="{EFAFB233-063F-42B5-8137-9DF3F51BA10A}">
      <p15:sldGuideLst xmlns:p15="http://schemas.microsoft.com/office/powerpoint/2012/main">
        <p15:guide id="1" orient="horz" pos="2160">
          <p15:clr>
            <a:srgbClr val="A4A3A4"/>
          </p15:clr>
        </p15:guide>
        <p15:guide id="2" pos="657">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denberger Sarah Johanna" initials="SSJ" lastIdx="2" clrIdx="0">
    <p:extLst>
      <p:ext uri="{19B8F6BF-5375-455C-9EA6-DF929625EA0E}">
        <p15:presenceInfo xmlns:p15="http://schemas.microsoft.com/office/powerpoint/2012/main" userId="S-1-5-21-92820539-1866794092-1275988791-34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32"/>
    <a:srgbClr val="9196A0"/>
    <a:srgbClr val="828C96"/>
    <a:srgbClr val="333333"/>
    <a:srgbClr val="CECFD1"/>
    <a:srgbClr val="9B9C9E"/>
    <a:srgbClr val="DADADA"/>
    <a:srgbClr val="919BA0"/>
    <a:srgbClr val="BDC0C6"/>
    <a:srgbClr val="A0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1" autoAdjust="0"/>
    <p:restoredTop sz="94660"/>
  </p:normalViewPr>
  <p:slideViewPr>
    <p:cSldViewPr showGuides="1">
      <p:cViewPr varScale="1">
        <p:scale>
          <a:sx n="110" d="100"/>
          <a:sy n="110" d="100"/>
        </p:scale>
        <p:origin x="1032" y="102"/>
      </p:cViewPr>
      <p:guideLst>
        <p:guide orient="horz" pos="2160"/>
        <p:guide pos="657"/>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7" d="100"/>
          <a:sy n="77" d="100"/>
        </p:scale>
        <p:origin x="-205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Kopfzeilenplatzhalter 1"/>
          <p:cNvSpPr>
            <a:spLocks noGrp="1"/>
          </p:cNvSpPr>
          <p:nvPr>
            <p:ph type="hdr" sz="quarter"/>
          </p:nvPr>
        </p:nvSpPr>
        <p:spPr>
          <a:xfrm>
            <a:off x="0" y="0"/>
            <a:ext cx="2946400" cy="496888"/>
          </a:xfrm>
          <a:prstGeom prst="rect">
            <a:avLst/>
          </a:prstGeom>
        </p:spPr>
        <p:txBody>
          <a:bodyPr vert="horz" lIns="91440" tIns="45720" rIns="91440" bIns="0" rtlCol="0" anchor="b"/>
          <a:lstStyle>
            <a:lvl1pPr algn="l">
              <a:defRPr sz="1000" b="1"/>
            </a:lvl1pPr>
          </a:lstStyle>
          <a:p>
            <a:pPr>
              <a:defRPr/>
            </a:pPr>
            <a:r>
              <a:rPr lang="de-DE"/>
              <a:t>Veterinärmedizinische Universität Wien (</a:t>
            </a:r>
            <a:r>
              <a:rPr lang="de-DE" err="1"/>
              <a:t>Vetmeduni</a:t>
            </a:r>
            <a:r>
              <a:rPr lang="de-DE"/>
              <a:t> Vienna)</a:t>
            </a:r>
          </a:p>
        </p:txBody>
      </p:sp>
      <p:sp>
        <p:nvSpPr>
          <p:cNvPr id="8" name="Datumsplatzhalter 2"/>
          <p:cNvSpPr>
            <a:spLocks noGrp="1"/>
          </p:cNvSpPr>
          <p:nvPr>
            <p:ph type="dt" sz="quarter" idx="1"/>
          </p:nvPr>
        </p:nvSpPr>
        <p:spPr>
          <a:xfrm>
            <a:off x="3398837" y="9429750"/>
            <a:ext cx="1224135" cy="496888"/>
          </a:xfrm>
          <a:prstGeom prst="rect">
            <a:avLst/>
          </a:prstGeom>
        </p:spPr>
        <p:txBody>
          <a:bodyPr vert="horz" lIns="91440" tIns="45720" rIns="91440" bIns="45720" rtlCol="0" anchor="b"/>
          <a:lstStyle>
            <a:lvl1pPr algn="r">
              <a:defRPr sz="1000"/>
            </a:lvl1pPr>
          </a:lstStyle>
          <a:p>
            <a:pPr>
              <a:defRPr/>
            </a:pPr>
            <a:fld id="{D13962B1-C11F-4901-B111-0C2D6DEE7C3F}" type="datetime1">
              <a:rPr lang="de-DE"/>
              <a:pPr>
                <a:defRPr/>
              </a:pPr>
              <a:t>19.10.2023</a:t>
            </a:fld>
            <a:endParaRPr lang="de-DE" dirty="0"/>
          </a:p>
        </p:txBody>
      </p:sp>
      <p:sp>
        <p:nvSpPr>
          <p:cNvPr id="9" name="Fußzeilenplatzhalter 3"/>
          <p:cNvSpPr>
            <a:spLocks noGrp="1"/>
          </p:cNvSpPr>
          <p:nvPr>
            <p:ph type="ftr" sz="quarter" idx="2"/>
          </p:nvPr>
        </p:nvSpPr>
        <p:spPr>
          <a:xfrm>
            <a:off x="-1" y="9428163"/>
            <a:ext cx="3254821" cy="496887"/>
          </a:xfrm>
          <a:prstGeom prst="rect">
            <a:avLst/>
          </a:prstGeom>
        </p:spPr>
        <p:txBody>
          <a:bodyPr vert="horz" lIns="91440" tIns="45720" rIns="91440" bIns="45720" rtlCol="0" anchor="b"/>
          <a:lstStyle>
            <a:lvl1pPr algn="l">
              <a:defRPr sz="1000"/>
            </a:lvl1pPr>
          </a:lstStyle>
          <a:p>
            <a:pPr>
              <a:defRPr/>
            </a:pPr>
            <a:endParaRPr lang="de-DE"/>
          </a:p>
        </p:txBody>
      </p:sp>
      <p:sp>
        <p:nvSpPr>
          <p:cNvPr id="10" name="Foliennummernplatzhalter 4"/>
          <p:cNvSpPr>
            <a:spLocks noGrp="1"/>
          </p:cNvSpPr>
          <p:nvPr>
            <p:ph type="sldNum" sz="quarter" idx="3"/>
          </p:nvPr>
        </p:nvSpPr>
        <p:spPr>
          <a:xfrm>
            <a:off x="5686425" y="9429750"/>
            <a:ext cx="928688" cy="496888"/>
          </a:xfrm>
          <a:prstGeom prst="rect">
            <a:avLst/>
          </a:prstGeom>
        </p:spPr>
        <p:txBody>
          <a:bodyPr vert="horz" lIns="0" tIns="45720" rIns="0" bIns="45720" rtlCol="0" anchor="b"/>
          <a:lstStyle>
            <a:lvl1pPr algn="r">
              <a:defRPr sz="1400" b="1"/>
            </a:lvl1pPr>
          </a:lstStyle>
          <a:p>
            <a:pPr>
              <a:defRPr/>
            </a:pPr>
            <a:fld id="{00C3AA32-001E-42AB-9768-113E1226E287}" type="slidenum">
              <a:rPr lang="de-DE"/>
              <a:pPr>
                <a:defRPr/>
              </a:pPr>
              <a:t>‹Nr.›</a:t>
            </a:fld>
            <a:endParaRPr lang="de-DE"/>
          </a:p>
        </p:txBody>
      </p:sp>
      <p:pic>
        <p:nvPicPr>
          <p:cNvPr id="8198" name="Grafik 1"/>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119688" y="149225"/>
            <a:ext cx="14954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80096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Kopfzeilenplatzhalter 1"/>
          <p:cNvSpPr>
            <a:spLocks noGrp="1"/>
          </p:cNvSpPr>
          <p:nvPr>
            <p:ph type="hdr" sz="quarter"/>
          </p:nvPr>
        </p:nvSpPr>
        <p:spPr>
          <a:xfrm>
            <a:off x="0" y="0"/>
            <a:ext cx="2946400" cy="496888"/>
          </a:xfrm>
          <a:prstGeom prst="rect">
            <a:avLst/>
          </a:prstGeom>
        </p:spPr>
        <p:txBody>
          <a:bodyPr vert="horz" lIns="91440" tIns="45720" rIns="91440" bIns="0" rtlCol="0" anchor="b"/>
          <a:lstStyle>
            <a:lvl1pPr algn="l">
              <a:defRPr sz="1000" b="1"/>
            </a:lvl1pPr>
          </a:lstStyle>
          <a:p>
            <a:pPr>
              <a:defRPr/>
            </a:pPr>
            <a:r>
              <a:rPr lang="de-DE"/>
              <a:t>Veterinärmedizinische Universität Wien (</a:t>
            </a:r>
            <a:r>
              <a:rPr lang="de-DE" err="1"/>
              <a:t>Vetmeduni</a:t>
            </a:r>
            <a:r>
              <a:rPr lang="de-DE"/>
              <a:t> Vienna)</a:t>
            </a:r>
          </a:p>
        </p:txBody>
      </p:sp>
      <p:sp>
        <p:nvSpPr>
          <p:cNvPr id="18" name="Datumsplatzhalter 2"/>
          <p:cNvSpPr>
            <a:spLocks noGrp="1"/>
          </p:cNvSpPr>
          <p:nvPr>
            <p:ph type="dt" sz="quarter" idx="1"/>
          </p:nvPr>
        </p:nvSpPr>
        <p:spPr>
          <a:xfrm>
            <a:off x="3398837" y="9429750"/>
            <a:ext cx="1224135" cy="496888"/>
          </a:xfrm>
          <a:prstGeom prst="rect">
            <a:avLst/>
          </a:prstGeom>
        </p:spPr>
        <p:txBody>
          <a:bodyPr vert="horz" lIns="91440" tIns="45720" rIns="91440" bIns="45720" rtlCol="0" anchor="b"/>
          <a:lstStyle>
            <a:lvl1pPr algn="r">
              <a:defRPr sz="1000"/>
            </a:lvl1pPr>
          </a:lstStyle>
          <a:p>
            <a:pPr>
              <a:defRPr/>
            </a:pPr>
            <a:fld id="{D13962B1-C11F-4901-B111-0C2D6DEE7C3F}" type="datetime1">
              <a:rPr lang="de-DE"/>
              <a:pPr>
                <a:defRPr/>
              </a:pPr>
              <a:t>19.10.2023</a:t>
            </a:fld>
            <a:endParaRPr lang="de-DE" dirty="0"/>
          </a:p>
        </p:txBody>
      </p:sp>
      <p:sp>
        <p:nvSpPr>
          <p:cNvPr id="19" name="Fußzeilenplatzhalter 3"/>
          <p:cNvSpPr>
            <a:spLocks noGrp="1"/>
          </p:cNvSpPr>
          <p:nvPr>
            <p:ph type="ftr" sz="quarter" idx="4"/>
          </p:nvPr>
        </p:nvSpPr>
        <p:spPr>
          <a:xfrm>
            <a:off x="-1" y="9428163"/>
            <a:ext cx="3254821" cy="496887"/>
          </a:xfrm>
          <a:prstGeom prst="rect">
            <a:avLst/>
          </a:prstGeom>
        </p:spPr>
        <p:txBody>
          <a:bodyPr vert="horz" lIns="91440" tIns="45720" rIns="91440" bIns="45720" rtlCol="0" anchor="b"/>
          <a:lstStyle>
            <a:lvl1pPr algn="l">
              <a:defRPr sz="1000"/>
            </a:lvl1pPr>
          </a:lstStyle>
          <a:p>
            <a:pPr>
              <a:defRPr/>
            </a:pPr>
            <a:endParaRPr lang="de-DE"/>
          </a:p>
        </p:txBody>
      </p:sp>
      <p:sp>
        <p:nvSpPr>
          <p:cNvPr id="20" name="Foliennummernplatzhalter 4"/>
          <p:cNvSpPr>
            <a:spLocks noGrp="1"/>
          </p:cNvSpPr>
          <p:nvPr>
            <p:ph type="sldNum" sz="quarter" idx="5"/>
          </p:nvPr>
        </p:nvSpPr>
        <p:spPr>
          <a:xfrm>
            <a:off x="5686425" y="9429750"/>
            <a:ext cx="928688" cy="496888"/>
          </a:xfrm>
          <a:prstGeom prst="rect">
            <a:avLst/>
          </a:prstGeom>
        </p:spPr>
        <p:txBody>
          <a:bodyPr vert="horz" lIns="0" tIns="45720" rIns="0" bIns="45720" rtlCol="0" anchor="b"/>
          <a:lstStyle>
            <a:lvl1pPr algn="r">
              <a:defRPr sz="1400" b="1"/>
            </a:lvl1pPr>
          </a:lstStyle>
          <a:p>
            <a:pPr>
              <a:defRPr/>
            </a:pPr>
            <a:fld id="{00C3AA32-001E-42AB-9768-113E1226E287}" type="slidenum">
              <a:rPr lang="de-DE"/>
              <a:pPr>
                <a:defRPr/>
              </a:pPr>
              <a:t>‹Nr.›</a:t>
            </a:fld>
            <a:endParaRPr lang="de-DE"/>
          </a:p>
        </p:txBody>
      </p:sp>
      <p:pic>
        <p:nvPicPr>
          <p:cNvPr id="21" name="Grafik 1"/>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119688" y="149225"/>
            <a:ext cx="14954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444949"/>
      </p:ext>
    </p:extLst>
  </p:cSld>
  <p:clrMap bg1="lt1" tx1="dk1" bg2="lt2" tx2="dk2" accent1="accent1" accent2="accent2" accent3="accent3" accent4="accent4" accent5="accent5" accent6="accent6" hlink="hlink" folHlink="folHlink"/>
  <p:hf/>
  <p:notesStyle>
    <a:lvl1pPr marL="285750" indent="-285750" algn="l" rtl="0" eaLnBrk="0" fontAlgn="base" hangingPunct="0">
      <a:spcBef>
        <a:spcPct val="30000"/>
      </a:spcBef>
      <a:spcAft>
        <a:spcPct val="0"/>
      </a:spcAft>
      <a:buClr>
        <a:srgbClr val="A0003C"/>
      </a:buClr>
      <a:buFont typeface="Wingdings" pitchFamily="2" charset="2"/>
      <a:buChar char="n"/>
      <a:defRPr sz="1400" kern="1200">
        <a:solidFill>
          <a:schemeClr val="tx1"/>
        </a:solidFill>
        <a:latin typeface="Arial" pitchFamily="34" charset="0"/>
        <a:ea typeface="+mn-ea"/>
        <a:cs typeface="+mn-cs"/>
      </a:defRPr>
    </a:lvl1pPr>
    <a:lvl2pPr marL="628650" indent="-171450" algn="l" rtl="0" eaLnBrk="0" fontAlgn="base" hangingPunct="0">
      <a:spcBef>
        <a:spcPct val="30000"/>
      </a:spcBef>
      <a:spcAft>
        <a:spcPct val="0"/>
      </a:spcAft>
      <a:buClr>
        <a:schemeClr val="bg2"/>
      </a:buClr>
      <a:buFont typeface="Wingdings" pitchFamily="2" charset="2"/>
      <a:buChar char="n"/>
      <a:defRPr sz="1200" kern="1200">
        <a:solidFill>
          <a:schemeClr val="tx1"/>
        </a:solidFill>
        <a:latin typeface="Arial" pitchFamily="34" charset="0"/>
        <a:ea typeface="+mn-ea"/>
        <a:cs typeface="+mn-cs"/>
      </a:defRPr>
    </a:lvl2pPr>
    <a:lvl3pPr marL="1085850" indent="-171450" algn="l" rtl="0" eaLnBrk="0" fontAlgn="base" hangingPunct="0">
      <a:spcBef>
        <a:spcPct val="30000"/>
      </a:spcBef>
      <a:spcAft>
        <a:spcPct val="0"/>
      </a:spcAft>
      <a:buClr>
        <a:schemeClr val="bg2"/>
      </a:buClr>
      <a:buSzPct val="80000"/>
      <a:buFont typeface="Wingdings" pitchFamily="2" charset="2"/>
      <a:buChar char="o"/>
      <a:defRPr sz="1100" kern="1200">
        <a:solidFill>
          <a:schemeClr val="tx1"/>
        </a:solidFill>
        <a:latin typeface="Arial" pitchFamily="34" charset="0"/>
        <a:ea typeface="+mn-ea"/>
        <a:cs typeface="+mn-cs"/>
      </a:defRPr>
    </a:lvl3pPr>
    <a:lvl4pPr marL="1543050" indent="-171450" algn="l" rtl="0" eaLnBrk="0" fontAlgn="base" hangingPunct="0">
      <a:spcBef>
        <a:spcPct val="30000"/>
      </a:spcBef>
      <a:spcAft>
        <a:spcPct val="0"/>
      </a:spcAft>
      <a:buClr>
        <a:srgbClr val="A0003C"/>
      </a:buClr>
      <a:buSzPct val="80000"/>
      <a:buFont typeface="Wingdings" pitchFamily="2" charset="2"/>
      <a:buChar char="o"/>
      <a:defRPr sz="1000" kern="1200">
        <a:solidFill>
          <a:schemeClr val="tx1"/>
        </a:solidFill>
        <a:latin typeface="Arial" pitchFamily="34" charset="0"/>
        <a:ea typeface="+mn-ea"/>
        <a:cs typeface="+mn-cs"/>
      </a:defRPr>
    </a:lvl4pPr>
    <a:lvl5pPr marL="2000250" indent="-171450" algn="l" rtl="0" eaLnBrk="0" fontAlgn="base" hangingPunct="0">
      <a:spcBef>
        <a:spcPct val="30000"/>
      </a:spcBef>
      <a:spcAft>
        <a:spcPct val="0"/>
      </a:spcAft>
      <a:buClr>
        <a:schemeClr val="bg2"/>
      </a:buClr>
      <a:buSzPct val="80000"/>
      <a:buFont typeface="Wingdings" pitchFamily="2" charset="2"/>
      <a:buChar char="o"/>
      <a:defRPr sz="9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a:xfrm>
            <a:off x="917575" y="744538"/>
            <a:ext cx="4962525" cy="3722687"/>
          </a:xfrm>
          <a:ln/>
        </p:spPr>
      </p:sp>
      <p:sp>
        <p:nvSpPr>
          <p:cNvPr id="6147" name="Notizenplatzhalter 2"/>
          <p:cNvSpPr>
            <a:spLocks noGrp="1"/>
          </p:cNvSpPr>
          <p:nvPr>
            <p:ph type="body" idx="1"/>
          </p:nvPr>
        </p:nvSpPr>
        <p:spPr>
          <a:noFill/>
        </p:spPr>
        <p:txBody>
          <a:bodyPr/>
          <a:lstStyle/>
          <a:p>
            <a:endParaRPr lang="de-DE"/>
          </a:p>
        </p:txBody>
      </p:sp>
      <p:sp>
        <p:nvSpPr>
          <p:cNvPr id="6148" name="Kopfzeilenplatzhalter 3"/>
          <p:cNvSpPr>
            <a:spLocks noGrp="1"/>
          </p:cNvSpPr>
          <p:nvPr>
            <p:ph type="hdr" sz="quarter"/>
          </p:nvPr>
        </p:nvSpPr>
        <p:spPr bwMode="auto">
          <a:xfrm>
            <a:off x="0"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b="0"/>
              <a:t>Veterinärmedizinische Universität Wien (Vetmeduni Vienna)</a:t>
            </a:r>
          </a:p>
        </p:txBody>
      </p:sp>
      <p:sp>
        <p:nvSpPr>
          <p:cNvPr id="6149" name="Datumsplatzhalter 4"/>
          <p:cNvSpPr>
            <a:spLocks noGrp="1"/>
          </p:cNvSpPr>
          <p:nvPr>
            <p:ph type="dt" sz="quarter" idx="1"/>
          </p:nvPr>
        </p:nvSpPr>
        <p:spPr bwMode="auto">
          <a:xfrm>
            <a:off x="2921000" y="942975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1C9D487-5838-4D55-AA7C-FDF7FD36FFC2}" type="datetime1">
              <a:rPr lang="de-DE" smtClean="0"/>
              <a:pPr eaLnBrk="1" hangingPunct="1"/>
              <a:t>19.10.2023</a:t>
            </a:fld>
            <a:endParaRPr lang="de-DE"/>
          </a:p>
        </p:txBody>
      </p:sp>
      <p:sp>
        <p:nvSpPr>
          <p:cNvPr id="6150" name="Fußzeilenplatzhalter 5"/>
          <p:cNvSpPr>
            <a:spLocks noGrp="1"/>
          </p:cNvSpPr>
          <p:nvPr>
            <p:ph type="ftr" sz="quarter" idx="4"/>
          </p:nvPr>
        </p:nvSpPr>
        <p:spPr bwMode="auto">
          <a:xfrm>
            <a:off x="0"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p>
        </p:txBody>
      </p:sp>
      <p:sp>
        <p:nvSpPr>
          <p:cNvPr id="6151" name="Foliennummernplatzhalter 6"/>
          <p:cNvSpPr>
            <a:spLocks noGrp="1"/>
          </p:cNvSpPr>
          <p:nvPr>
            <p:ph type="sldNum" sz="quarter" idx="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76C611-5545-47D6-9791-F4794247CD60}" type="slidenum">
              <a:rPr lang="de-DE" smtClean="0"/>
              <a:pPr eaLnBrk="1" hangingPunct="1"/>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a:xfrm>
            <a:off x="917575" y="744538"/>
            <a:ext cx="4962525" cy="3722687"/>
          </a:xfrm>
          <a:ln/>
        </p:spPr>
      </p:sp>
      <p:sp>
        <p:nvSpPr>
          <p:cNvPr id="7171" name="Notizenplatzhalter 2"/>
          <p:cNvSpPr>
            <a:spLocks noGrp="1"/>
          </p:cNvSpPr>
          <p:nvPr>
            <p:ph type="body" idx="1"/>
          </p:nvPr>
        </p:nvSpPr>
        <p:spPr>
          <a:noFill/>
        </p:spPr>
        <p:txBody>
          <a:bodyPr/>
          <a:lstStyle/>
          <a:p>
            <a:endParaRPr lang="de-DE"/>
          </a:p>
        </p:txBody>
      </p:sp>
      <p:sp>
        <p:nvSpPr>
          <p:cNvPr id="7172" name="Kopfzeilenplatzhalter 3"/>
          <p:cNvSpPr>
            <a:spLocks noGrp="1"/>
          </p:cNvSpPr>
          <p:nvPr>
            <p:ph type="hdr" sz="quarter"/>
          </p:nvPr>
        </p:nvSpPr>
        <p:spPr bwMode="auto">
          <a:xfrm>
            <a:off x="0"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a:ln>
                  <a:noFill/>
                </a:ln>
                <a:solidFill>
                  <a:srgbClr val="333333"/>
                </a:solidFill>
                <a:effectLst/>
                <a:uLnTx/>
                <a:uFillTx/>
                <a:latin typeface="Arial" pitchFamily="34" charset="0"/>
                <a:ea typeface="+mn-ea"/>
                <a:cs typeface="Arial" pitchFamily="34" charset="0"/>
              </a:rPr>
              <a:t>Veterinärmedizinische Universität Wien (Vetmeduni Vienna)</a:t>
            </a:r>
          </a:p>
        </p:txBody>
      </p:sp>
      <p:sp>
        <p:nvSpPr>
          <p:cNvPr id="7173" name="Datumsplatzhalter 4"/>
          <p:cNvSpPr>
            <a:spLocks noGrp="1"/>
          </p:cNvSpPr>
          <p:nvPr>
            <p:ph type="dt" sz="quarter" idx="1"/>
          </p:nvPr>
        </p:nvSpPr>
        <p:spPr bwMode="auto">
          <a:xfrm>
            <a:off x="3398838" y="9429750"/>
            <a:ext cx="84455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31174E-F504-423E-9BA4-982270CA8CD0}" type="datetime1">
              <a:rPr kumimoji="0" lang="de-DE" sz="1000" b="0"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19.10.2023</a:t>
            </a:fld>
            <a:endParaRPr kumimoji="0" lang="de-DE" sz="10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7174" name="Fußzeilenplatzhalter 5"/>
          <p:cNvSpPr>
            <a:spLocks noGrp="1"/>
          </p:cNvSpPr>
          <p:nvPr>
            <p:ph type="ftr" sz="quarter" idx="4"/>
          </p:nvPr>
        </p:nvSpPr>
        <p:spPr bwMode="auto">
          <a:xfrm>
            <a:off x="0"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
        <p:nvSpPr>
          <p:cNvPr id="7175" name="Foliennummernplatzhalter 6"/>
          <p:cNvSpPr>
            <a:spLocks noGrp="1"/>
          </p:cNvSpPr>
          <p:nvPr>
            <p:ph type="sldNum" sz="quarter" idx="5"/>
          </p:nvPr>
        </p:nvSpPr>
        <p:spPr bwMode="auto">
          <a:xfrm>
            <a:off x="5686425" y="9429750"/>
            <a:ext cx="928688"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EA2452-4F65-4A4C-8A02-DD976C698D88}" type="slidenum">
              <a:rPr kumimoji="0" lang="de-DE" sz="1400" b="1" i="0" u="none" strike="noStrike" kern="1200" cap="none" spc="0" normalizeH="0" baseline="0" noProof="0" smtClean="0">
                <a:ln>
                  <a:noFill/>
                </a:ln>
                <a:solidFill>
                  <a:srgbClr val="333333"/>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sz="1400" b="1" i="0" u="none" strike="noStrike" kern="1200" cap="none" spc="0" normalizeH="0" baseline="0" noProof="0">
              <a:ln>
                <a:noFill/>
              </a:ln>
              <a:solidFill>
                <a:srgbClr val="33333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605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a:xfrm>
            <a:off x="917575" y="744538"/>
            <a:ext cx="4962525" cy="3722687"/>
          </a:xfrm>
          <a:ln/>
        </p:spPr>
      </p:sp>
      <p:sp>
        <p:nvSpPr>
          <p:cNvPr id="6147" name="Notizenplatzhalter 2"/>
          <p:cNvSpPr>
            <a:spLocks noGrp="1"/>
          </p:cNvSpPr>
          <p:nvPr>
            <p:ph type="body" idx="1"/>
          </p:nvPr>
        </p:nvSpPr>
        <p:spPr>
          <a:noFill/>
        </p:spPr>
        <p:txBody>
          <a:bodyPr/>
          <a:lstStyle/>
          <a:p>
            <a:endParaRPr lang="de-DE"/>
          </a:p>
        </p:txBody>
      </p:sp>
      <p:sp>
        <p:nvSpPr>
          <p:cNvPr id="6148" name="Kopfzeilenplatzhalter 3"/>
          <p:cNvSpPr>
            <a:spLocks noGrp="1"/>
          </p:cNvSpPr>
          <p:nvPr>
            <p:ph type="hdr" sz="quarter"/>
          </p:nvPr>
        </p:nvSpPr>
        <p:spPr bwMode="auto">
          <a:xfrm>
            <a:off x="0" y="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b="0"/>
              <a:t>Veterinärmedizinische Universität Wien (Vetmeduni Vienna)</a:t>
            </a:r>
          </a:p>
        </p:txBody>
      </p:sp>
      <p:sp>
        <p:nvSpPr>
          <p:cNvPr id="6149" name="Datumsplatzhalter 4"/>
          <p:cNvSpPr>
            <a:spLocks noGrp="1"/>
          </p:cNvSpPr>
          <p:nvPr>
            <p:ph type="dt" sz="quarter" idx="1"/>
          </p:nvPr>
        </p:nvSpPr>
        <p:spPr bwMode="auto">
          <a:xfrm>
            <a:off x="2921000" y="9429750"/>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1C9D487-5838-4D55-AA7C-FDF7FD36FFC2}" type="datetime1">
              <a:rPr lang="de-DE" smtClean="0"/>
              <a:pPr eaLnBrk="1" hangingPunct="1"/>
              <a:t>19.10.2023</a:t>
            </a:fld>
            <a:endParaRPr lang="de-DE"/>
          </a:p>
        </p:txBody>
      </p:sp>
      <p:sp>
        <p:nvSpPr>
          <p:cNvPr id="6150" name="Fußzeilenplatzhalter 5"/>
          <p:cNvSpPr>
            <a:spLocks noGrp="1"/>
          </p:cNvSpPr>
          <p:nvPr>
            <p:ph type="ftr" sz="quarter" idx="4"/>
          </p:nvPr>
        </p:nvSpPr>
        <p:spPr bwMode="auto">
          <a:xfrm>
            <a:off x="0"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p>
        </p:txBody>
      </p:sp>
      <p:sp>
        <p:nvSpPr>
          <p:cNvPr id="6151" name="Foliennummernplatzhalter 6"/>
          <p:cNvSpPr>
            <a:spLocks noGrp="1"/>
          </p:cNvSpPr>
          <p:nvPr>
            <p:ph type="sldNum" sz="quarter" idx="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76C611-5545-47D6-9791-F4794247CD60}" type="slidenum">
              <a:rPr lang="de-DE" smtClean="0"/>
              <a:pPr eaLnBrk="1" hangingPunct="1"/>
              <a:t>37</a:t>
            </a:fld>
            <a:endParaRPr lang="de-DE"/>
          </a:p>
        </p:txBody>
      </p:sp>
    </p:spTree>
    <p:extLst>
      <p:ext uri="{BB962C8B-B14F-4D97-AF65-F5344CB8AC3E}">
        <p14:creationId xmlns:p14="http://schemas.microsoft.com/office/powerpoint/2010/main" val="27627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0483" name="Titelplatzhalter 1"/>
          <p:cNvSpPr>
            <a:spLocks noGrp="1"/>
          </p:cNvSpPr>
          <p:nvPr>
            <p:ph type="ctrTitle"/>
          </p:nvPr>
        </p:nvSpPr>
        <p:spPr>
          <a:xfrm>
            <a:off x="900113" y="2852738"/>
            <a:ext cx="7488237" cy="1470025"/>
          </a:xfrm>
        </p:spPr>
        <p:txBody>
          <a:bodyPr/>
          <a:lstStyle>
            <a:lvl1pPr>
              <a:defRPr sz="4400">
                <a:solidFill>
                  <a:srgbClr val="960032"/>
                </a:solidFill>
              </a:defRPr>
            </a:lvl1pPr>
          </a:lstStyle>
          <a:p>
            <a:pPr lvl="0"/>
            <a:r>
              <a:rPr lang="de-DE" noProof="0"/>
              <a:t>Titelmasterformat durch Klicken bearbeiten</a:t>
            </a:r>
            <a:endParaRPr lang="de-DE" noProof="0" dirty="0"/>
          </a:p>
        </p:txBody>
      </p:sp>
      <p:sp>
        <p:nvSpPr>
          <p:cNvPr id="20484" name="Textplatzhalter 2"/>
          <p:cNvSpPr>
            <a:spLocks noGrp="1"/>
          </p:cNvSpPr>
          <p:nvPr>
            <p:ph type="subTitle" idx="1"/>
          </p:nvPr>
        </p:nvSpPr>
        <p:spPr>
          <a:xfrm>
            <a:off x="900113" y="4652963"/>
            <a:ext cx="7488237" cy="985837"/>
          </a:xfrm>
        </p:spPr>
        <p:txBody>
          <a:bodyPr anchor="ctr"/>
          <a:lstStyle>
            <a:lvl1pPr marL="0" indent="0" algn="l">
              <a:buFont typeface="Wingdings" pitchFamily="2" charset="2"/>
              <a:buNone/>
              <a:defRPr/>
            </a:lvl1pPr>
          </a:lstStyle>
          <a:p>
            <a:pPr lvl="0"/>
            <a:r>
              <a:rPr lang="de-DE" noProof="0"/>
              <a:t>Formatvorlage des Untertitelmasters durch Klicken bearbeiten</a:t>
            </a:r>
            <a:endParaRPr lang="de-DE" noProof="0" dirty="0"/>
          </a:p>
        </p:txBody>
      </p:sp>
      <p:pic>
        <p:nvPicPr>
          <p:cNvPr id="1026" name="Picture 2" descr="Q:\Corporate_Design\Office-Vorlagen\Powerpoint-Vorlagen\bildleiste_vetmeduni_allg_titelse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484438"/>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userDrawn="1"/>
        </p:nvSpPr>
        <p:spPr>
          <a:xfrm>
            <a:off x="900000" y="6457343"/>
            <a:ext cx="7848872" cy="307777"/>
          </a:xfrm>
          <a:prstGeom prst="rect">
            <a:avLst/>
          </a:prstGeom>
          <a:noFill/>
        </p:spPr>
        <p:txBody>
          <a:bodyPr wrap="square" rtlCol="0" anchor="b">
            <a:spAutoFit/>
          </a:bodyPr>
          <a:lstStyle/>
          <a:p>
            <a:r>
              <a:rPr lang="de-AT" sz="1400" b="0" dirty="0">
                <a:solidFill>
                  <a:srgbClr val="919BA0"/>
                </a:solidFill>
              </a:rPr>
              <a:t>Veterinärmedizinische Universität Wien (Vetmeduni</a:t>
            </a:r>
            <a:r>
              <a:rPr lang="de-AT" sz="1400" b="0" baseline="0" dirty="0">
                <a:solidFill>
                  <a:srgbClr val="919BA0"/>
                </a:solidFill>
              </a:rPr>
              <a:t> Vienna)</a:t>
            </a:r>
            <a:endParaRPr lang="de-AT" sz="1400" b="0" dirty="0">
              <a:solidFill>
                <a:srgbClr val="919BA0"/>
              </a:solidFill>
            </a:endParaRPr>
          </a:p>
        </p:txBody>
      </p:sp>
      <p:pic>
        <p:nvPicPr>
          <p:cNvPr id="7" name="Grafik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4199"/>
          <a:stretch/>
        </p:blipFill>
        <p:spPr bwMode="auto">
          <a:xfrm>
            <a:off x="6728160" y="6165304"/>
            <a:ext cx="1660264" cy="50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44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Vertikaler Textplatzhalter 2"/>
          <p:cNvSpPr>
            <a:spLocks noGrp="1"/>
          </p:cNvSpPr>
          <p:nvPr>
            <p:ph type="body" orient="vert" idx="1"/>
          </p:nvPr>
        </p:nvSpPr>
        <p:spPr/>
        <p:txBody>
          <a:bodyPr vert="eaVert"/>
          <a:lstStyle>
            <a:lvl1pPr marL="457200" indent="-457200" algn="l" defTabSz="457200" rtl="0" eaLnBrk="1" fontAlgn="base" hangingPunct="1">
              <a:spcBef>
                <a:spcPct val="20000"/>
              </a:spcBef>
              <a:spcAft>
                <a:spcPct val="0"/>
              </a:spcAft>
              <a:buClr>
                <a:srgbClr val="960032"/>
              </a:buClr>
              <a:buSzPct val="100000"/>
              <a:buFont typeface="Wingdings" pitchFamily="2" charset="2"/>
              <a:buChar char="n"/>
              <a:defRPr/>
            </a:lvl1pPr>
            <a:lvl2pPr>
              <a:buClr>
                <a:schemeClr val="bg2"/>
              </a:buClr>
              <a:defRPr/>
            </a:lvl2pPr>
            <a:lvl3pPr marL="1143000" indent="-228600" algn="l" defTabSz="457200" rtl="0" eaLnBrk="1" fontAlgn="base" hangingPunct="1">
              <a:spcBef>
                <a:spcPct val="20000"/>
              </a:spcBef>
              <a:spcAft>
                <a:spcPct val="0"/>
              </a:spcAft>
              <a:buClr>
                <a:schemeClr val="bg2"/>
              </a:buClr>
              <a:buSzPct val="80000"/>
              <a:buFont typeface="Wingdings" pitchFamily="2" charset="2"/>
              <a:buChar char=""/>
              <a:defRPr/>
            </a:lvl3pPr>
            <a:lvl4pPr marL="1600200" indent="-228600" algn="l" defTabSz="457200" rtl="0" eaLnBrk="1" fontAlgn="base" hangingPunct="1">
              <a:spcBef>
                <a:spcPct val="20000"/>
              </a:spcBef>
              <a:spcAft>
                <a:spcPct val="0"/>
              </a:spcAft>
              <a:buClr>
                <a:schemeClr val="tx2"/>
              </a:buClr>
              <a:buSzPct val="80000"/>
              <a:buFont typeface="Wingdings" pitchFamily="2" charset="2"/>
              <a:buChar char=""/>
              <a:defRPr/>
            </a:lvl4pPr>
            <a:lvl5pPr marL="2057400" indent="-228600" algn="l" defTabSz="457200" rtl="0" eaLnBrk="1" fontAlgn="base" hangingPunct="1">
              <a:spcBef>
                <a:spcPct val="20000"/>
              </a:spcBef>
              <a:spcAft>
                <a:spcPct val="0"/>
              </a:spcAft>
              <a:buClr>
                <a:schemeClr val="bg2"/>
              </a:buClr>
              <a:buSzPct val="80000"/>
              <a:buFont typeface="Wingdings" pitchFamily="2" charset="2"/>
              <a:buChar cha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p:cNvSpPr>
            <a:spLocks noGrp="1"/>
          </p:cNvSpPr>
          <p:nvPr>
            <p:ph type="dt" sz="half" idx="2"/>
          </p:nvPr>
        </p:nvSpPr>
        <p:spPr>
          <a:xfrm>
            <a:off x="5022850" y="6113463"/>
            <a:ext cx="9461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33"/>
                </a:solidFill>
                <a:cs typeface="+mn-cs"/>
              </a:defRPr>
            </a:lvl1pPr>
          </a:lstStyle>
          <a:p>
            <a:pPr>
              <a:defRPr/>
            </a:pPr>
            <a:endParaRPr lang="de-DE" dirty="0"/>
          </a:p>
        </p:txBody>
      </p:sp>
      <p:sp>
        <p:nvSpPr>
          <p:cNvPr id="8" name="Fußzeilenplatzhalter 4"/>
          <p:cNvSpPr>
            <a:spLocks noGrp="1"/>
          </p:cNvSpPr>
          <p:nvPr>
            <p:ph type="ftr" sz="quarter" idx="3"/>
          </p:nvPr>
        </p:nvSpPr>
        <p:spPr>
          <a:xfrm>
            <a:off x="6037263" y="6113463"/>
            <a:ext cx="21526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33333"/>
                </a:solidFill>
                <a:cs typeface="+mn-cs"/>
              </a:defRPr>
            </a:lvl1pPr>
          </a:lstStyle>
          <a:p>
            <a:pPr>
              <a:defRPr/>
            </a:pPr>
            <a:endParaRPr lang="de-DE" dirty="0"/>
          </a:p>
        </p:txBody>
      </p:sp>
      <p:sp>
        <p:nvSpPr>
          <p:cNvPr id="9" name="Foliennummernplatzhalter 5"/>
          <p:cNvSpPr>
            <a:spLocks noGrp="1"/>
          </p:cNvSpPr>
          <p:nvPr>
            <p:ph type="sldNum" sz="quarter" idx="4"/>
          </p:nvPr>
        </p:nvSpPr>
        <p:spPr>
          <a:xfrm>
            <a:off x="8243888" y="6113463"/>
            <a:ext cx="558800" cy="365125"/>
          </a:xfrm>
          <a:prstGeom prst="rect">
            <a:avLst/>
          </a:prstGeom>
          <a:ln>
            <a:noFill/>
          </a:ln>
        </p:spPr>
        <p:txBody>
          <a:bodyPr vert="horz" wrap="square" lIns="0" tIns="45720" rIns="0" bIns="45720" numCol="1" anchor="ctr" anchorCtr="0" compatLnSpc="1">
            <a:prstTxWarp prst="textNoShape">
              <a:avLst/>
            </a:prstTxWarp>
          </a:bodyPr>
          <a:lstStyle>
            <a:lvl1pPr algn="r">
              <a:defRPr sz="1600" b="0">
                <a:solidFill>
                  <a:srgbClr val="333333"/>
                </a:solidFill>
                <a:cs typeface="+mn-cs"/>
              </a:defRPr>
            </a:lvl1pPr>
          </a:lstStyle>
          <a:p>
            <a:pPr>
              <a:defRPr/>
            </a:pPr>
            <a:fld id="{2B0A567E-FCDE-4AFD-92E3-F237F2E6A290}" type="slidenum">
              <a:rPr lang="de-DE"/>
              <a:pPr>
                <a:defRPr/>
              </a:pPr>
              <a:t>‹Nr.›</a:t>
            </a:fld>
            <a:endParaRPr lang="de-DE" dirty="0"/>
          </a:p>
        </p:txBody>
      </p:sp>
    </p:spTree>
    <p:extLst>
      <p:ext uri="{BB962C8B-B14F-4D97-AF65-F5344CB8AC3E}">
        <p14:creationId xmlns:p14="http://schemas.microsoft.com/office/powerpoint/2010/main" val="88834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05563" y="1602000"/>
            <a:ext cx="1982787" cy="4060800"/>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602000"/>
            <a:ext cx="5795963" cy="4060800"/>
          </a:xfrm>
        </p:spPr>
        <p:txBody>
          <a:bodyPr vert="eaVert"/>
          <a:lstStyle>
            <a:lvl1pPr marL="342900" indent="-342900" algn="l" defTabSz="457200" rtl="0" eaLnBrk="1" fontAlgn="base" hangingPunct="1">
              <a:spcBef>
                <a:spcPct val="20000"/>
              </a:spcBef>
              <a:spcAft>
                <a:spcPct val="0"/>
              </a:spcAft>
              <a:buClr>
                <a:schemeClr val="tx2"/>
              </a:buClr>
              <a:buSzPct val="100000"/>
              <a:buFont typeface="Wingdings" pitchFamily="2" charset="2"/>
              <a:buChar char=""/>
              <a:defRPr/>
            </a:lvl1pPr>
            <a:lvl2pPr>
              <a:buClr>
                <a:schemeClr val="bg2"/>
              </a:buClr>
              <a:defRPr/>
            </a:lvl2pPr>
            <a:lvl3pPr marL="1200150" indent="-285750" algn="l" defTabSz="457200" rtl="0" eaLnBrk="1" fontAlgn="base" hangingPunct="1">
              <a:spcBef>
                <a:spcPct val="20000"/>
              </a:spcBef>
              <a:spcAft>
                <a:spcPct val="0"/>
              </a:spcAft>
              <a:buClr>
                <a:schemeClr val="bg2"/>
              </a:buClr>
              <a:buSzPct val="80000"/>
              <a:buFont typeface="Wingdings" pitchFamily="2" charset="2"/>
              <a:buChar char="o"/>
              <a:defRPr/>
            </a:lvl3pPr>
            <a:lvl4pPr marL="1600200" indent="-228600" algn="l" defTabSz="457200" rtl="0" eaLnBrk="1" fontAlgn="base" hangingPunct="1">
              <a:spcBef>
                <a:spcPct val="20000"/>
              </a:spcBef>
              <a:spcAft>
                <a:spcPct val="0"/>
              </a:spcAft>
              <a:buClr>
                <a:schemeClr val="tx2"/>
              </a:buClr>
              <a:buSzPct val="80000"/>
              <a:buFont typeface="Wingdings" pitchFamily="2" charset="2"/>
              <a:buChar char=""/>
              <a:defRPr sz="1600"/>
            </a:lvl4pPr>
            <a:lvl5pPr marL="2057400" indent="-228600" algn="l" defTabSz="457200" rtl="0" eaLnBrk="1" fontAlgn="base" hangingPunct="1">
              <a:spcBef>
                <a:spcPct val="20000"/>
              </a:spcBef>
              <a:spcAft>
                <a:spcPct val="0"/>
              </a:spcAft>
              <a:buClr>
                <a:schemeClr val="bg2"/>
              </a:buClr>
              <a:buSzPct val="80000"/>
              <a:buFont typeface="Wingdings" pitchFamily="2" charset="2"/>
              <a:buChar char="o"/>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p:cNvSpPr>
            <a:spLocks noGrp="1"/>
          </p:cNvSpPr>
          <p:nvPr>
            <p:ph type="dt" sz="half" idx="2"/>
          </p:nvPr>
        </p:nvSpPr>
        <p:spPr>
          <a:xfrm>
            <a:off x="5022850" y="6113463"/>
            <a:ext cx="9461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33"/>
                </a:solidFill>
                <a:cs typeface="+mn-cs"/>
              </a:defRPr>
            </a:lvl1pPr>
          </a:lstStyle>
          <a:p>
            <a:pPr>
              <a:defRPr/>
            </a:pPr>
            <a:endParaRPr lang="de-DE" dirty="0"/>
          </a:p>
        </p:txBody>
      </p:sp>
      <p:sp>
        <p:nvSpPr>
          <p:cNvPr id="8" name="Fußzeilenplatzhalter 4"/>
          <p:cNvSpPr>
            <a:spLocks noGrp="1"/>
          </p:cNvSpPr>
          <p:nvPr>
            <p:ph type="ftr" sz="quarter" idx="3"/>
          </p:nvPr>
        </p:nvSpPr>
        <p:spPr>
          <a:xfrm>
            <a:off x="6037263" y="6113463"/>
            <a:ext cx="21526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33333"/>
                </a:solidFill>
                <a:cs typeface="+mn-cs"/>
              </a:defRPr>
            </a:lvl1pPr>
          </a:lstStyle>
          <a:p>
            <a:pPr>
              <a:defRPr/>
            </a:pPr>
            <a:endParaRPr lang="de-DE" dirty="0"/>
          </a:p>
        </p:txBody>
      </p:sp>
      <p:sp>
        <p:nvSpPr>
          <p:cNvPr id="9" name="Foliennummernplatzhalter 5"/>
          <p:cNvSpPr>
            <a:spLocks noGrp="1"/>
          </p:cNvSpPr>
          <p:nvPr>
            <p:ph type="sldNum" sz="quarter" idx="4"/>
          </p:nvPr>
        </p:nvSpPr>
        <p:spPr>
          <a:xfrm>
            <a:off x="8243888" y="6113463"/>
            <a:ext cx="558800" cy="365125"/>
          </a:xfrm>
          <a:prstGeom prst="rect">
            <a:avLst/>
          </a:prstGeom>
          <a:ln>
            <a:noFill/>
          </a:ln>
        </p:spPr>
        <p:txBody>
          <a:bodyPr vert="horz" wrap="square" lIns="0" tIns="45720" rIns="0" bIns="45720" numCol="1" anchor="ctr" anchorCtr="0" compatLnSpc="1">
            <a:prstTxWarp prst="textNoShape">
              <a:avLst/>
            </a:prstTxWarp>
          </a:bodyPr>
          <a:lstStyle>
            <a:lvl1pPr algn="r">
              <a:defRPr sz="1600" b="0">
                <a:solidFill>
                  <a:srgbClr val="333333"/>
                </a:solidFill>
                <a:cs typeface="+mn-cs"/>
              </a:defRPr>
            </a:lvl1pPr>
          </a:lstStyle>
          <a:p>
            <a:pPr>
              <a:defRPr/>
            </a:pPr>
            <a:fld id="{2B0A567E-FCDE-4AFD-92E3-F237F2E6A290}" type="slidenum">
              <a:rPr lang="de-DE"/>
              <a:pPr>
                <a:defRPr/>
              </a:pPr>
              <a:t>‹Nr.›</a:t>
            </a:fld>
            <a:endParaRPr lang="de-DE" dirty="0"/>
          </a:p>
        </p:txBody>
      </p:sp>
    </p:spTree>
    <p:extLst>
      <p:ext uri="{BB962C8B-B14F-4D97-AF65-F5344CB8AC3E}">
        <p14:creationId xmlns:p14="http://schemas.microsoft.com/office/powerpoint/2010/main" val="358516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960032"/>
                </a:solidFill>
              </a:defRPr>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marL="342900" indent="-342900">
              <a:buClr>
                <a:srgbClr val="960032"/>
              </a:buClr>
              <a:buSzPct val="100000"/>
              <a:buFont typeface="Wingdings" pitchFamily="2" charset="2"/>
              <a:buChar char=""/>
              <a:defRPr sz="2800">
                <a:solidFill>
                  <a:srgbClr val="333333"/>
                </a:solidFill>
              </a:defRPr>
            </a:lvl1pPr>
            <a:lvl2pPr>
              <a:buClr>
                <a:srgbClr val="919BA0"/>
              </a:buClr>
              <a:defRPr sz="2000">
                <a:solidFill>
                  <a:srgbClr val="333333"/>
                </a:solidFill>
              </a:defRPr>
            </a:lvl2pPr>
            <a:lvl3pPr marL="1143000" indent="-228600">
              <a:buClr>
                <a:srgbClr val="919BA0"/>
              </a:buClr>
              <a:buSzPct val="80000"/>
              <a:buFont typeface="Wingdings" pitchFamily="2" charset="2"/>
              <a:buChar char=""/>
              <a:defRPr sz="1800">
                <a:solidFill>
                  <a:srgbClr val="333333"/>
                </a:solidFill>
              </a:defRPr>
            </a:lvl3pPr>
            <a:lvl4pPr marL="1600200" indent="-228600">
              <a:buClr>
                <a:srgbClr val="960032"/>
              </a:buClr>
              <a:buSzPct val="80000"/>
              <a:buFont typeface="Wingdings" pitchFamily="2" charset="2"/>
              <a:buChar char=""/>
              <a:defRPr sz="1600">
                <a:solidFill>
                  <a:srgbClr val="333333"/>
                </a:solidFill>
              </a:defRPr>
            </a:lvl4pPr>
            <a:lvl5pPr marL="2057400" indent="-228600">
              <a:buClr>
                <a:schemeClr val="bg2"/>
              </a:buClr>
              <a:buSzPct val="80000"/>
              <a:buFont typeface="Wingdings" pitchFamily="2" charset="2"/>
              <a:buChar char=""/>
              <a:defRPr sz="1400">
                <a:solidFill>
                  <a:srgbClr val="333333"/>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p:cNvSpPr>
            <a:spLocks noGrp="1"/>
          </p:cNvSpPr>
          <p:nvPr>
            <p:ph type="dt" sz="half" idx="2"/>
          </p:nvPr>
        </p:nvSpPr>
        <p:spPr>
          <a:xfrm>
            <a:off x="5022850" y="6113463"/>
            <a:ext cx="9461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33"/>
                </a:solidFill>
                <a:cs typeface="+mn-cs"/>
              </a:defRPr>
            </a:lvl1pPr>
          </a:lstStyle>
          <a:p>
            <a:pPr>
              <a:defRPr/>
            </a:pPr>
            <a:endParaRPr lang="de-DE" dirty="0"/>
          </a:p>
        </p:txBody>
      </p:sp>
      <p:sp>
        <p:nvSpPr>
          <p:cNvPr id="8" name="Fußzeilenplatzhalter 4"/>
          <p:cNvSpPr>
            <a:spLocks noGrp="1"/>
          </p:cNvSpPr>
          <p:nvPr>
            <p:ph type="ftr" sz="quarter" idx="3"/>
          </p:nvPr>
        </p:nvSpPr>
        <p:spPr>
          <a:xfrm>
            <a:off x="6037263" y="6113463"/>
            <a:ext cx="21526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33333"/>
                </a:solidFill>
                <a:cs typeface="+mn-cs"/>
              </a:defRPr>
            </a:lvl1pPr>
          </a:lstStyle>
          <a:p>
            <a:pPr>
              <a:defRPr/>
            </a:pPr>
            <a:endParaRPr lang="de-DE" dirty="0"/>
          </a:p>
        </p:txBody>
      </p:sp>
      <p:sp>
        <p:nvSpPr>
          <p:cNvPr id="9" name="Foliennummernplatzhalter 5"/>
          <p:cNvSpPr>
            <a:spLocks noGrp="1"/>
          </p:cNvSpPr>
          <p:nvPr>
            <p:ph type="sldNum" sz="quarter" idx="4"/>
          </p:nvPr>
        </p:nvSpPr>
        <p:spPr>
          <a:xfrm>
            <a:off x="8243888" y="6113463"/>
            <a:ext cx="558800" cy="365125"/>
          </a:xfrm>
          <a:prstGeom prst="rect">
            <a:avLst/>
          </a:prstGeom>
          <a:ln>
            <a:noFill/>
          </a:ln>
        </p:spPr>
        <p:txBody>
          <a:bodyPr vert="horz" wrap="square" lIns="0" tIns="45720" rIns="0" bIns="45720" numCol="1" anchor="ctr" anchorCtr="0" compatLnSpc="1">
            <a:prstTxWarp prst="textNoShape">
              <a:avLst/>
            </a:prstTxWarp>
          </a:bodyPr>
          <a:lstStyle>
            <a:lvl1pPr algn="r">
              <a:defRPr sz="1600" b="0">
                <a:solidFill>
                  <a:srgbClr val="333333"/>
                </a:solidFill>
                <a:cs typeface="+mn-cs"/>
              </a:defRPr>
            </a:lvl1pPr>
          </a:lstStyle>
          <a:p>
            <a:pPr>
              <a:defRPr/>
            </a:pPr>
            <a:fld id="{2B0A567E-FCDE-4AFD-92E3-F237F2E6A290}" type="slidenum">
              <a:rPr lang="de-DE"/>
              <a:pPr>
                <a:defRPr/>
              </a:pPr>
              <a:t>‹Nr.›</a:t>
            </a:fld>
            <a:endParaRPr lang="de-DE" dirty="0"/>
          </a:p>
        </p:txBody>
      </p:sp>
    </p:spTree>
    <p:extLst>
      <p:ext uri="{BB962C8B-B14F-4D97-AF65-F5344CB8AC3E}">
        <p14:creationId xmlns:p14="http://schemas.microsoft.com/office/powerpoint/2010/main" val="79743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none" baseline="0">
                <a:solidFill>
                  <a:srgbClr val="960032"/>
                </a:solidFill>
              </a:defRPr>
            </a:lvl1pPr>
          </a:lstStyle>
          <a:p>
            <a:r>
              <a:rPr lang="de-DE"/>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
        <p:nvSpPr>
          <p:cNvPr id="7" name="Datumsplatzhalter 3"/>
          <p:cNvSpPr>
            <a:spLocks noGrp="1"/>
          </p:cNvSpPr>
          <p:nvPr>
            <p:ph type="dt" sz="half" idx="2"/>
          </p:nvPr>
        </p:nvSpPr>
        <p:spPr>
          <a:xfrm>
            <a:off x="5022850" y="6113463"/>
            <a:ext cx="9461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33"/>
                </a:solidFill>
                <a:cs typeface="+mn-cs"/>
              </a:defRPr>
            </a:lvl1pPr>
          </a:lstStyle>
          <a:p>
            <a:pPr>
              <a:defRPr/>
            </a:pPr>
            <a:endParaRPr lang="de-DE" dirty="0"/>
          </a:p>
        </p:txBody>
      </p:sp>
      <p:sp>
        <p:nvSpPr>
          <p:cNvPr id="8" name="Fußzeilenplatzhalter 4"/>
          <p:cNvSpPr>
            <a:spLocks noGrp="1"/>
          </p:cNvSpPr>
          <p:nvPr>
            <p:ph type="ftr" sz="quarter" idx="3"/>
          </p:nvPr>
        </p:nvSpPr>
        <p:spPr>
          <a:xfrm>
            <a:off x="6037263" y="6113463"/>
            <a:ext cx="21526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33333"/>
                </a:solidFill>
                <a:cs typeface="+mn-cs"/>
              </a:defRPr>
            </a:lvl1pPr>
          </a:lstStyle>
          <a:p>
            <a:pPr>
              <a:defRPr/>
            </a:pPr>
            <a:endParaRPr lang="de-DE" dirty="0"/>
          </a:p>
        </p:txBody>
      </p:sp>
      <p:sp>
        <p:nvSpPr>
          <p:cNvPr id="9" name="Foliennummernplatzhalter 5"/>
          <p:cNvSpPr>
            <a:spLocks noGrp="1"/>
          </p:cNvSpPr>
          <p:nvPr>
            <p:ph type="sldNum" sz="quarter" idx="4"/>
          </p:nvPr>
        </p:nvSpPr>
        <p:spPr>
          <a:xfrm>
            <a:off x="8243888" y="6113463"/>
            <a:ext cx="558800" cy="365125"/>
          </a:xfrm>
          <a:prstGeom prst="rect">
            <a:avLst/>
          </a:prstGeom>
          <a:ln>
            <a:noFill/>
          </a:ln>
        </p:spPr>
        <p:txBody>
          <a:bodyPr vert="horz" wrap="square" lIns="0" tIns="45720" rIns="0" bIns="45720" numCol="1" anchor="ctr" anchorCtr="0" compatLnSpc="1">
            <a:prstTxWarp prst="textNoShape">
              <a:avLst/>
            </a:prstTxWarp>
          </a:bodyPr>
          <a:lstStyle>
            <a:lvl1pPr algn="r">
              <a:defRPr sz="1600" b="0">
                <a:solidFill>
                  <a:srgbClr val="333333"/>
                </a:solidFill>
                <a:cs typeface="+mn-cs"/>
              </a:defRPr>
            </a:lvl1pPr>
          </a:lstStyle>
          <a:p>
            <a:pPr>
              <a:defRPr/>
            </a:pPr>
            <a:fld id="{2B0A567E-FCDE-4AFD-92E3-F237F2E6A290}" type="slidenum">
              <a:rPr lang="de-DE"/>
              <a:pPr>
                <a:defRPr/>
              </a:pPr>
              <a:t>‹Nr.›</a:t>
            </a:fld>
            <a:endParaRPr lang="de-DE" dirty="0"/>
          </a:p>
        </p:txBody>
      </p:sp>
    </p:spTree>
    <p:extLst>
      <p:ext uri="{BB962C8B-B14F-4D97-AF65-F5344CB8AC3E}">
        <p14:creationId xmlns:p14="http://schemas.microsoft.com/office/powerpoint/2010/main" val="384657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sz="half" idx="1"/>
          </p:nvPr>
        </p:nvSpPr>
        <p:spPr>
          <a:xfrm>
            <a:off x="457200" y="1600200"/>
            <a:ext cx="3889375" cy="4060825"/>
          </a:xfrm>
        </p:spPr>
        <p:txBody>
          <a:bodyPr/>
          <a:lstStyle>
            <a:lvl1pPr marL="342900" indent="-342900">
              <a:buClr>
                <a:srgbClr val="960032"/>
              </a:buClr>
              <a:buSzPct val="100000"/>
              <a:buFont typeface="Wingdings" pitchFamily="2" charset="2"/>
              <a:buChar char="n"/>
              <a:defRPr lang="de-DE" sz="2400" dirty="0" smtClean="0">
                <a:solidFill>
                  <a:srgbClr val="333333"/>
                </a:solidFill>
                <a:latin typeface="+mn-lt"/>
                <a:ea typeface="+mn-ea"/>
                <a:cs typeface="+mn-cs"/>
              </a:defRPr>
            </a:lvl1pPr>
            <a:lvl2pPr>
              <a:buClr>
                <a:schemeClr val="bg2"/>
              </a:buClr>
              <a:defRPr lang="de-DE" sz="1800" dirty="0" smtClean="0">
                <a:solidFill>
                  <a:srgbClr val="333333"/>
                </a:solidFill>
                <a:latin typeface="+mn-lt"/>
                <a:cs typeface="+mn-cs"/>
              </a:defRPr>
            </a:lvl2pPr>
            <a:lvl3pPr marL="1143000" indent="-228600">
              <a:buClr>
                <a:schemeClr val="bg2"/>
              </a:buClr>
              <a:buFont typeface="Wingdings" pitchFamily="2" charset="2"/>
              <a:buChar char="o"/>
              <a:defRPr lang="de-DE" sz="1600" dirty="0" smtClean="0">
                <a:solidFill>
                  <a:srgbClr val="333333"/>
                </a:solidFill>
                <a:latin typeface="+mn-lt"/>
                <a:cs typeface="+mn-cs"/>
              </a:defRPr>
            </a:lvl3pPr>
            <a:lvl4pPr marL="1657350" indent="-285750">
              <a:buClr>
                <a:srgbClr val="960032"/>
              </a:buClr>
              <a:buSzPct val="80000"/>
              <a:buFont typeface="Wingdings" pitchFamily="2" charset="2"/>
              <a:buChar char="o"/>
              <a:defRPr lang="de-DE" sz="1400" b="0" dirty="0" smtClean="0">
                <a:solidFill>
                  <a:srgbClr val="333333"/>
                </a:solidFill>
                <a:latin typeface="+mn-lt"/>
                <a:cs typeface="+mn-cs"/>
              </a:defRPr>
            </a:lvl4pPr>
            <a:lvl5pPr marL="2057400" indent="-228600">
              <a:buClr>
                <a:schemeClr val="bg2"/>
              </a:buClr>
              <a:buSzPct val="80000"/>
              <a:buFont typeface="Wingdings" pitchFamily="2" charset="2"/>
              <a:buChar char="o"/>
              <a:defRPr lang="de-DE" sz="1200" dirty="0">
                <a:solidFill>
                  <a:srgbClr val="333333"/>
                </a:solidFill>
                <a:latin typeface="+mn-lt"/>
                <a:cs typeface="+mn-cs"/>
              </a:defRPr>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498975" y="1600200"/>
            <a:ext cx="3889375" cy="4060825"/>
          </a:xfrm>
        </p:spPr>
        <p:txBody>
          <a:bodyPr/>
          <a:lstStyle>
            <a:lvl1pPr marL="0" indent="0" algn="l" defTabSz="457200" rtl="0" eaLnBrk="1" fontAlgn="base" hangingPunct="1">
              <a:spcBef>
                <a:spcPct val="20000"/>
              </a:spcBef>
              <a:spcAft>
                <a:spcPct val="0"/>
              </a:spcAft>
              <a:buClr>
                <a:srgbClr val="960032"/>
              </a:buClr>
              <a:buSzPct val="100000"/>
              <a:buFont typeface="Wingdings" pitchFamily="2" charset="2"/>
              <a:buNone/>
              <a:defRPr lang="de-DE" sz="2400" dirty="0" smtClean="0">
                <a:solidFill>
                  <a:srgbClr val="333333"/>
                </a:solidFill>
                <a:latin typeface="+mn-lt"/>
                <a:ea typeface="+mn-ea"/>
                <a:cs typeface="+mn-cs"/>
              </a:defRPr>
            </a:lvl1pPr>
            <a:lvl2pPr marL="742950" indent="-285750">
              <a:buClr>
                <a:srgbClr val="919BA0"/>
              </a:buClr>
              <a:defRPr lang="de-DE" sz="1800" dirty="0" smtClean="0">
                <a:solidFill>
                  <a:srgbClr val="333333"/>
                </a:solidFill>
                <a:latin typeface="+mn-lt"/>
                <a:cs typeface="+mn-cs"/>
              </a:defRPr>
            </a:lvl2pPr>
            <a:lvl3pPr marL="1143000" indent="-228600" algn="l" defTabSz="457200" rtl="0" eaLnBrk="1" fontAlgn="base" hangingPunct="1">
              <a:spcBef>
                <a:spcPct val="20000"/>
              </a:spcBef>
              <a:spcAft>
                <a:spcPct val="0"/>
              </a:spcAft>
              <a:buClr>
                <a:schemeClr val="bg2"/>
              </a:buClr>
              <a:buSzPct val="80000"/>
              <a:buFont typeface="Wingdings" pitchFamily="2" charset="2"/>
              <a:buChar char=""/>
              <a:defRPr lang="de-DE" sz="1600" dirty="0" smtClean="0">
                <a:solidFill>
                  <a:srgbClr val="333333"/>
                </a:solidFill>
                <a:latin typeface="+mn-lt"/>
                <a:cs typeface="+mn-cs"/>
              </a:defRPr>
            </a:lvl3pPr>
            <a:lvl4pPr marL="1600200" indent="-228600" algn="l" defTabSz="457200" rtl="0" eaLnBrk="1" fontAlgn="base" hangingPunct="1">
              <a:spcBef>
                <a:spcPct val="20000"/>
              </a:spcBef>
              <a:spcAft>
                <a:spcPct val="0"/>
              </a:spcAft>
              <a:buClr>
                <a:srgbClr val="960032"/>
              </a:buClr>
              <a:buSzPct val="80000"/>
              <a:buFont typeface="Wingdings" pitchFamily="2" charset="2"/>
              <a:buChar char=""/>
              <a:defRPr lang="de-DE" sz="1400" b="0" dirty="0" smtClean="0">
                <a:solidFill>
                  <a:srgbClr val="333333"/>
                </a:solidFill>
                <a:latin typeface="+mn-lt"/>
                <a:cs typeface="+mn-cs"/>
              </a:defRPr>
            </a:lvl4pPr>
            <a:lvl5pPr marL="2057400" indent="-228600" algn="l" defTabSz="457200" rtl="0" eaLnBrk="1" fontAlgn="base" hangingPunct="1">
              <a:spcBef>
                <a:spcPct val="20000"/>
              </a:spcBef>
              <a:spcAft>
                <a:spcPct val="0"/>
              </a:spcAft>
              <a:buClr>
                <a:schemeClr val="bg2"/>
              </a:buClr>
              <a:buSzPct val="80000"/>
              <a:buFont typeface="Wingdings" pitchFamily="2" charset="2"/>
              <a:buChar char=""/>
              <a:defRPr lang="de-DE" sz="1200" dirty="0">
                <a:solidFill>
                  <a:srgbClr val="333333"/>
                </a:solidFill>
                <a:latin typeface="+mn-lt"/>
                <a:cs typeface="+mn-cs"/>
              </a:defRPr>
            </a:lvl5pPr>
            <a:lvl6pPr>
              <a:defRPr sz="1800"/>
            </a:lvl6pPr>
            <a:lvl7pPr>
              <a:defRPr sz="1800"/>
            </a:lvl7pPr>
            <a:lvl8pPr>
              <a:defRPr sz="1800"/>
            </a:lvl8pPr>
            <a:lvl9pPr>
              <a:defRPr sz="1800"/>
            </a:lvl9pPr>
          </a:lstStyle>
          <a:p>
            <a:pPr marL="342900" lvl="0" indent="-342900" algn="l" defTabSz="457200" rtl="0" eaLnBrk="0" fontAlgn="base" hangingPunct="0">
              <a:spcBef>
                <a:spcPct val="20000"/>
              </a:spcBef>
              <a:spcAft>
                <a:spcPct val="0"/>
              </a:spcAft>
              <a:buClr>
                <a:srgbClr val="960032"/>
              </a:buClr>
              <a:buSzPct val="100000"/>
              <a:buFont typeface="Wingdings" pitchFamily="2" charset="2"/>
              <a:buChar char="n"/>
            </a:pPr>
            <a:r>
              <a:rPr lang="de-DE"/>
              <a:t>Formatvorlagen des Textmasters bearbeiten</a:t>
            </a:r>
          </a:p>
          <a:p>
            <a:pPr marL="342900" lvl="1" indent="-342900" algn="l" defTabSz="457200" rtl="0" eaLnBrk="0" fontAlgn="base" hangingPunct="0">
              <a:spcBef>
                <a:spcPct val="20000"/>
              </a:spcBef>
              <a:spcAft>
                <a:spcPct val="0"/>
              </a:spcAft>
              <a:buClr>
                <a:srgbClr val="960032"/>
              </a:buClr>
              <a:buSzPct val="100000"/>
              <a:buFont typeface="Wingdings" pitchFamily="2" charset="2"/>
              <a:buChar char="n"/>
            </a:pPr>
            <a:r>
              <a:rPr lang="de-DE"/>
              <a:t>Zweite Ebene</a:t>
            </a:r>
          </a:p>
          <a:p>
            <a:pPr marL="342900" lvl="2" indent="-342900" algn="l" defTabSz="457200" rtl="0" eaLnBrk="0" fontAlgn="base" hangingPunct="0">
              <a:spcBef>
                <a:spcPct val="20000"/>
              </a:spcBef>
              <a:spcAft>
                <a:spcPct val="0"/>
              </a:spcAft>
              <a:buClr>
                <a:srgbClr val="960032"/>
              </a:buClr>
              <a:buSzPct val="100000"/>
              <a:buFont typeface="Wingdings" pitchFamily="2" charset="2"/>
              <a:buChar char="n"/>
            </a:pPr>
            <a:r>
              <a:rPr lang="de-DE"/>
              <a:t>Dritte Ebene</a:t>
            </a:r>
          </a:p>
          <a:p>
            <a:pPr marL="342900" lvl="3" indent="-342900" algn="l" defTabSz="457200" rtl="0" eaLnBrk="0" fontAlgn="base" hangingPunct="0">
              <a:spcBef>
                <a:spcPct val="20000"/>
              </a:spcBef>
              <a:spcAft>
                <a:spcPct val="0"/>
              </a:spcAft>
              <a:buClr>
                <a:srgbClr val="960032"/>
              </a:buClr>
              <a:buSzPct val="100000"/>
              <a:buFont typeface="Wingdings" pitchFamily="2" charset="2"/>
              <a:buChar char="n"/>
            </a:pPr>
            <a:r>
              <a:rPr lang="de-DE"/>
              <a:t>Vierte Ebene</a:t>
            </a:r>
          </a:p>
          <a:p>
            <a:pPr marL="342900" lvl="4" indent="-342900" algn="l" defTabSz="457200" rtl="0" eaLnBrk="0" fontAlgn="base" hangingPunct="0">
              <a:spcBef>
                <a:spcPct val="20000"/>
              </a:spcBef>
              <a:spcAft>
                <a:spcPct val="0"/>
              </a:spcAft>
              <a:buClr>
                <a:srgbClr val="960032"/>
              </a:buClr>
              <a:buSzPct val="100000"/>
              <a:buFont typeface="Wingdings" pitchFamily="2" charset="2"/>
              <a:buChar char="n"/>
            </a:pPr>
            <a:r>
              <a:rPr lang="de-DE"/>
              <a:t>Fünfte Ebene</a:t>
            </a:r>
            <a:endParaRPr lang="de-DE" dirty="0"/>
          </a:p>
        </p:txBody>
      </p:sp>
      <p:sp>
        <p:nvSpPr>
          <p:cNvPr id="8" name="Datumsplatzhalter 3"/>
          <p:cNvSpPr>
            <a:spLocks noGrp="1"/>
          </p:cNvSpPr>
          <p:nvPr>
            <p:ph type="dt" sz="half" idx="10"/>
          </p:nvPr>
        </p:nvSpPr>
        <p:spPr>
          <a:xfrm>
            <a:off x="5022850" y="6113463"/>
            <a:ext cx="9461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33"/>
                </a:solidFill>
                <a:cs typeface="+mn-cs"/>
              </a:defRPr>
            </a:lvl1pPr>
          </a:lstStyle>
          <a:p>
            <a:pPr>
              <a:defRPr/>
            </a:pPr>
            <a:endParaRPr lang="de-DE" dirty="0"/>
          </a:p>
        </p:txBody>
      </p:sp>
      <p:sp>
        <p:nvSpPr>
          <p:cNvPr id="9" name="Fußzeilenplatzhalter 4"/>
          <p:cNvSpPr>
            <a:spLocks noGrp="1"/>
          </p:cNvSpPr>
          <p:nvPr>
            <p:ph type="ftr" sz="quarter" idx="3"/>
          </p:nvPr>
        </p:nvSpPr>
        <p:spPr>
          <a:xfrm>
            <a:off x="6037263" y="6113463"/>
            <a:ext cx="21526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33333"/>
                </a:solidFill>
                <a:cs typeface="+mn-cs"/>
              </a:defRPr>
            </a:lvl1pPr>
          </a:lstStyle>
          <a:p>
            <a:pPr>
              <a:defRPr/>
            </a:pPr>
            <a:endParaRPr lang="de-DE" dirty="0"/>
          </a:p>
        </p:txBody>
      </p:sp>
      <p:sp>
        <p:nvSpPr>
          <p:cNvPr id="10" name="Foliennummernplatzhalter 5"/>
          <p:cNvSpPr>
            <a:spLocks noGrp="1"/>
          </p:cNvSpPr>
          <p:nvPr>
            <p:ph type="sldNum" sz="quarter" idx="4"/>
          </p:nvPr>
        </p:nvSpPr>
        <p:spPr>
          <a:xfrm>
            <a:off x="8243888" y="6113463"/>
            <a:ext cx="558800" cy="365125"/>
          </a:xfrm>
          <a:prstGeom prst="rect">
            <a:avLst/>
          </a:prstGeom>
          <a:ln>
            <a:noFill/>
          </a:ln>
        </p:spPr>
        <p:txBody>
          <a:bodyPr vert="horz" wrap="square" lIns="0" tIns="45720" rIns="0" bIns="45720" numCol="1" anchor="ctr" anchorCtr="0" compatLnSpc="1">
            <a:prstTxWarp prst="textNoShape">
              <a:avLst/>
            </a:prstTxWarp>
          </a:bodyPr>
          <a:lstStyle>
            <a:lvl1pPr algn="r">
              <a:defRPr sz="1600" b="0">
                <a:solidFill>
                  <a:srgbClr val="333333"/>
                </a:solidFill>
                <a:cs typeface="+mn-cs"/>
              </a:defRPr>
            </a:lvl1pPr>
          </a:lstStyle>
          <a:p>
            <a:pPr>
              <a:defRPr/>
            </a:pPr>
            <a:fld id="{2B0A567E-FCDE-4AFD-92E3-F237F2E6A290}" type="slidenum">
              <a:rPr lang="de-DE"/>
              <a:pPr>
                <a:defRPr/>
              </a:pPr>
              <a:t>‹Nr.›</a:t>
            </a:fld>
            <a:endParaRPr lang="de-DE" dirty="0"/>
          </a:p>
        </p:txBody>
      </p:sp>
    </p:spTree>
    <p:extLst>
      <p:ext uri="{BB962C8B-B14F-4D97-AF65-F5344CB8AC3E}">
        <p14:creationId xmlns:p14="http://schemas.microsoft.com/office/powerpoint/2010/main" val="294018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334800"/>
            <a:ext cx="6563072" cy="720000"/>
          </a:xfrm>
        </p:spPr>
        <p:txBody>
          <a:bodyPr/>
          <a:lstStyle>
            <a:lvl1pPr>
              <a:defRPr/>
            </a:lvl1pPr>
          </a:lstStyle>
          <a:p>
            <a:r>
              <a:rPr lang="de-DE"/>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457200" y="2174875"/>
            <a:ext cx="4040188" cy="3774405"/>
          </a:xfrm>
        </p:spPr>
        <p:txBody>
          <a:bodyPr/>
          <a:lstStyle>
            <a:lvl1pPr marL="342900" marR="0" indent="-342900" algn="l" defTabSz="457200" rtl="0" eaLnBrk="1" fontAlgn="base" latinLnBrk="0" hangingPunct="1">
              <a:lnSpc>
                <a:spcPct val="100000"/>
              </a:lnSpc>
              <a:spcBef>
                <a:spcPct val="20000"/>
              </a:spcBef>
              <a:spcAft>
                <a:spcPct val="0"/>
              </a:spcAft>
              <a:buClr>
                <a:srgbClr val="960032"/>
              </a:buClr>
              <a:buSzPct val="100000"/>
              <a:buFont typeface="Wingdings" pitchFamily="2" charset="2"/>
              <a:buChar char=""/>
              <a:tabLst/>
              <a:defRPr sz="2400"/>
            </a:lvl1pPr>
            <a:lvl2pPr marL="742950" marR="0" indent="-285750" algn="l" defTabSz="457200" rtl="0" eaLnBrk="1" fontAlgn="base" latinLnBrk="0" hangingPunct="1">
              <a:lnSpc>
                <a:spcPct val="100000"/>
              </a:lnSpc>
              <a:spcBef>
                <a:spcPct val="20000"/>
              </a:spcBef>
              <a:spcAft>
                <a:spcPct val="0"/>
              </a:spcAft>
              <a:buClr>
                <a:schemeClr val="bg2"/>
              </a:buClr>
              <a:buSzTx/>
              <a:buFont typeface="Wingdings" pitchFamily="2" charset="2"/>
              <a:buChar char="n"/>
              <a:tabLst/>
              <a:defRPr sz="1800"/>
            </a:lvl2pPr>
            <a:lvl3pPr marL="1143000" marR="0" indent="-228600" algn="l" defTabSz="457200" rtl="0" eaLnBrk="1" fontAlgn="base" latinLnBrk="0" hangingPunct="1">
              <a:lnSpc>
                <a:spcPct val="100000"/>
              </a:lnSpc>
              <a:spcBef>
                <a:spcPct val="20000"/>
              </a:spcBef>
              <a:spcAft>
                <a:spcPct val="0"/>
              </a:spcAft>
              <a:buClr>
                <a:schemeClr val="bg2"/>
              </a:buClr>
              <a:buSzPct val="80000"/>
              <a:buFont typeface="Wingdings" pitchFamily="2" charset="2"/>
              <a:buChar char=""/>
              <a:tabLst/>
              <a:defRPr sz="1600"/>
            </a:lvl3pPr>
            <a:lvl4pPr marL="1600200" marR="0" indent="-228600" algn="l" defTabSz="457200" rtl="0" eaLnBrk="1" fontAlgn="base" latinLnBrk="0" hangingPunct="1">
              <a:lnSpc>
                <a:spcPct val="100000"/>
              </a:lnSpc>
              <a:spcBef>
                <a:spcPct val="20000"/>
              </a:spcBef>
              <a:spcAft>
                <a:spcPct val="0"/>
              </a:spcAft>
              <a:buClr>
                <a:schemeClr val="tx2"/>
              </a:buClr>
              <a:buSzPct val="80000"/>
              <a:buFont typeface="Wingdings" pitchFamily="2" charset="2"/>
              <a:buChar char=""/>
              <a:tabLst/>
              <a:defRPr sz="1400"/>
            </a:lvl4pPr>
            <a:lvl5pPr marL="2057400" marR="0" indent="-228600" algn="l" defTabSz="457200" rtl="0" eaLnBrk="1" fontAlgn="base" latinLnBrk="0" hangingPunct="1">
              <a:lnSpc>
                <a:spcPct val="100000"/>
              </a:lnSpc>
              <a:spcBef>
                <a:spcPct val="20000"/>
              </a:spcBef>
              <a:spcAft>
                <a:spcPct val="0"/>
              </a:spcAft>
              <a:buClr>
                <a:schemeClr val="bg2"/>
              </a:buClr>
              <a:buSzPct val="80000"/>
              <a:buFont typeface="Wingdings" pitchFamily="2" charset="2"/>
              <a:buChar char=""/>
              <a:tabLst/>
              <a:defRPr sz="12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45025" y="2174875"/>
            <a:ext cx="4041775" cy="3774405"/>
          </a:xfrm>
        </p:spPr>
        <p:txBody>
          <a:bodyPr/>
          <a:lstStyle>
            <a:lvl1pPr marL="342900" marR="0" indent="-342900" algn="l" defTabSz="457200" rtl="0" eaLnBrk="1" fontAlgn="base" latinLnBrk="0" hangingPunct="1">
              <a:lnSpc>
                <a:spcPct val="100000"/>
              </a:lnSpc>
              <a:spcBef>
                <a:spcPct val="20000"/>
              </a:spcBef>
              <a:spcAft>
                <a:spcPct val="0"/>
              </a:spcAft>
              <a:buClr>
                <a:srgbClr val="960032"/>
              </a:buClr>
              <a:buSzPct val="100000"/>
              <a:buFont typeface="Wingdings" pitchFamily="2" charset="2"/>
              <a:buChar char=""/>
              <a:tabLst/>
              <a:defRPr sz="2400"/>
            </a:lvl1pPr>
            <a:lvl2pPr marL="742950" marR="0" indent="-285750" algn="l" defTabSz="457200" rtl="0" eaLnBrk="1" fontAlgn="base" latinLnBrk="0" hangingPunct="1">
              <a:lnSpc>
                <a:spcPct val="100000"/>
              </a:lnSpc>
              <a:spcBef>
                <a:spcPct val="20000"/>
              </a:spcBef>
              <a:spcAft>
                <a:spcPct val="0"/>
              </a:spcAft>
              <a:buClr>
                <a:schemeClr val="bg2"/>
              </a:buClr>
              <a:buSzTx/>
              <a:buFont typeface="Wingdings" pitchFamily="2" charset="2"/>
              <a:buChar char="n"/>
              <a:tabLst/>
              <a:defRPr sz="1800"/>
            </a:lvl2pPr>
            <a:lvl3pPr marL="1143000" marR="0" indent="-228600" algn="l" defTabSz="457200" rtl="0" eaLnBrk="1" fontAlgn="base" latinLnBrk="0" hangingPunct="1">
              <a:lnSpc>
                <a:spcPct val="100000"/>
              </a:lnSpc>
              <a:spcBef>
                <a:spcPct val="20000"/>
              </a:spcBef>
              <a:spcAft>
                <a:spcPct val="0"/>
              </a:spcAft>
              <a:buClr>
                <a:schemeClr val="bg2"/>
              </a:buClr>
              <a:buSzPct val="80000"/>
              <a:buFont typeface="Wingdings" pitchFamily="2" charset="2"/>
              <a:buChar char=""/>
              <a:tabLst/>
              <a:defRPr sz="1600"/>
            </a:lvl3pPr>
            <a:lvl4pPr marL="1600200" marR="0" indent="-228600" algn="l" defTabSz="457200" rtl="0" eaLnBrk="1" fontAlgn="base" latinLnBrk="0" hangingPunct="1">
              <a:lnSpc>
                <a:spcPct val="100000"/>
              </a:lnSpc>
              <a:spcBef>
                <a:spcPct val="20000"/>
              </a:spcBef>
              <a:spcAft>
                <a:spcPct val="0"/>
              </a:spcAft>
              <a:buClr>
                <a:srgbClr val="960032"/>
              </a:buClr>
              <a:buSzPct val="80000"/>
              <a:buFont typeface="Wingdings" pitchFamily="2" charset="2"/>
              <a:buChar char=""/>
              <a:tabLst/>
              <a:defRPr sz="1400"/>
            </a:lvl4pPr>
            <a:lvl5pPr marL="2057400" marR="0" indent="-228600" algn="l" defTabSz="457200" rtl="0" eaLnBrk="1" fontAlgn="base" latinLnBrk="0" hangingPunct="1">
              <a:lnSpc>
                <a:spcPct val="100000"/>
              </a:lnSpc>
              <a:spcBef>
                <a:spcPct val="20000"/>
              </a:spcBef>
              <a:spcAft>
                <a:spcPct val="0"/>
              </a:spcAft>
              <a:buClr>
                <a:schemeClr val="bg2"/>
              </a:buClr>
              <a:buSzPct val="80000"/>
              <a:buFont typeface="Wingdings" pitchFamily="2" charset="2"/>
              <a:buChar char=""/>
              <a:tabLst/>
              <a:defRPr sz="12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Datumsplatzhalter 3"/>
          <p:cNvSpPr>
            <a:spLocks noGrp="1"/>
          </p:cNvSpPr>
          <p:nvPr>
            <p:ph type="dt" sz="half" idx="10"/>
          </p:nvPr>
        </p:nvSpPr>
        <p:spPr>
          <a:xfrm>
            <a:off x="5022850" y="6113463"/>
            <a:ext cx="9461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33"/>
                </a:solidFill>
                <a:cs typeface="+mn-cs"/>
              </a:defRPr>
            </a:lvl1pPr>
          </a:lstStyle>
          <a:p>
            <a:pPr>
              <a:defRPr/>
            </a:pPr>
            <a:endParaRPr lang="de-DE" dirty="0"/>
          </a:p>
        </p:txBody>
      </p:sp>
      <p:sp>
        <p:nvSpPr>
          <p:cNvPr id="11" name="Fußzeilenplatzhalter 4"/>
          <p:cNvSpPr>
            <a:spLocks noGrp="1"/>
          </p:cNvSpPr>
          <p:nvPr>
            <p:ph type="ftr" sz="quarter" idx="11"/>
          </p:nvPr>
        </p:nvSpPr>
        <p:spPr>
          <a:xfrm>
            <a:off x="6037263" y="6113463"/>
            <a:ext cx="21526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33333"/>
                </a:solidFill>
                <a:cs typeface="+mn-cs"/>
              </a:defRPr>
            </a:lvl1pPr>
          </a:lstStyle>
          <a:p>
            <a:pPr>
              <a:defRPr/>
            </a:pPr>
            <a:endParaRPr lang="de-DE" dirty="0"/>
          </a:p>
        </p:txBody>
      </p:sp>
      <p:sp>
        <p:nvSpPr>
          <p:cNvPr id="12" name="Foliennummernplatzhalter 5"/>
          <p:cNvSpPr>
            <a:spLocks noGrp="1"/>
          </p:cNvSpPr>
          <p:nvPr>
            <p:ph type="sldNum" sz="quarter" idx="12"/>
          </p:nvPr>
        </p:nvSpPr>
        <p:spPr>
          <a:xfrm>
            <a:off x="8243888" y="6113463"/>
            <a:ext cx="558800" cy="365125"/>
          </a:xfrm>
          <a:prstGeom prst="rect">
            <a:avLst/>
          </a:prstGeom>
          <a:ln>
            <a:noFill/>
          </a:ln>
        </p:spPr>
        <p:txBody>
          <a:bodyPr vert="horz" wrap="square" lIns="0" tIns="45720" rIns="0" bIns="45720" numCol="1" anchor="ctr" anchorCtr="0" compatLnSpc="1">
            <a:prstTxWarp prst="textNoShape">
              <a:avLst/>
            </a:prstTxWarp>
          </a:bodyPr>
          <a:lstStyle>
            <a:lvl1pPr algn="r">
              <a:defRPr sz="1600" b="0">
                <a:solidFill>
                  <a:srgbClr val="333333"/>
                </a:solidFill>
                <a:cs typeface="+mn-cs"/>
              </a:defRPr>
            </a:lvl1pPr>
          </a:lstStyle>
          <a:p>
            <a:pPr>
              <a:defRPr/>
            </a:pPr>
            <a:fld id="{2B0A567E-FCDE-4AFD-92E3-F237F2E6A290}" type="slidenum">
              <a:rPr lang="de-DE"/>
              <a:pPr>
                <a:defRPr/>
              </a:pPr>
              <a:t>‹Nr.›</a:t>
            </a:fld>
            <a:endParaRPr lang="de-DE" dirty="0"/>
          </a:p>
        </p:txBody>
      </p:sp>
    </p:spTree>
    <p:extLst>
      <p:ext uri="{BB962C8B-B14F-4D97-AF65-F5344CB8AC3E}">
        <p14:creationId xmlns:p14="http://schemas.microsoft.com/office/powerpoint/2010/main" val="890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6" name="Datumsplatzhalter 3"/>
          <p:cNvSpPr>
            <a:spLocks noGrp="1"/>
          </p:cNvSpPr>
          <p:nvPr>
            <p:ph type="dt" sz="half" idx="2"/>
          </p:nvPr>
        </p:nvSpPr>
        <p:spPr>
          <a:xfrm>
            <a:off x="5022850" y="6113463"/>
            <a:ext cx="9461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33"/>
                </a:solidFill>
                <a:cs typeface="+mn-cs"/>
              </a:defRPr>
            </a:lvl1pPr>
          </a:lstStyle>
          <a:p>
            <a:pPr>
              <a:defRPr/>
            </a:pPr>
            <a:endParaRPr lang="de-DE" dirty="0"/>
          </a:p>
        </p:txBody>
      </p:sp>
      <p:sp>
        <p:nvSpPr>
          <p:cNvPr id="7" name="Fußzeilenplatzhalter 4"/>
          <p:cNvSpPr>
            <a:spLocks noGrp="1"/>
          </p:cNvSpPr>
          <p:nvPr>
            <p:ph type="ftr" sz="quarter" idx="3"/>
          </p:nvPr>
        </p:nvSpPr>
        <p:spPr>
          <a:xfrm>
            <a:off x="6037263" y="6113463"/>
            <a:ext cx="21526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33333"/>
                </a:solidFill>
                <a:cs typeface="+mn-cs"/>
              </a:defRPr>
            </a:lvl1pPr>
          </a:lstStyle>
          <a:p>
            <a:pPr>
              <a:defRPr/>
            </a:pPr>
            <a:endParaRPr lang="de-DE" dirty="0"/>
          </a:p>
        </p:txBody>
      </p:sp>
      <p:sp>
        <p:nvSpPr>
          <p:cNvPr id="8" name="Foliennummernplatzhalter 5"/>
          <p:cNvSpPr>
            <a:spLocks noGrp="1"/>
          </p:cNvSpPr>
          <p:nvPr>
            <p:ph type="sldNum" sz="quarter" idx="4"/>
          </p:nvPr>
        </p:nvSpPr>
        <p:spPr>
          <a:xfrm>
            <a:off x="8243888" y="6113463"/>
            <a:ext cx="558800" cy="365125"/>
          </a:xfrm>
          <a:prstGeom prst="rect">
            <a:avLst/>
          </a:prstGeom>
          <a:ln>
            <a:noFill/>
          </a:ln>
        </p:spPr>
        <p:txBody>
          <a:bodyPr vert="horz" wrap="square" lIns="0" tIns="45720" rIns="0" bIns="45720" numCol="1" anchor="ctr" anchorCtr="0" compatLnSpc="1">
            <a:prstTxWarp prst="textNoShape">
              <a:avLst/>
            </a:prstTxWarp>
          </a:bodyPr>
          <a:lstStyle>
            <a:lvl1pPr algn="r">
              <a:defRPr sz="1600" b="0">
                <a:solidFill>
                  <a:srgbClr val="333333"/>
                </a:solidFill>
                <a:cs typeface="+mn-cs"/>
              </a:defRPr>
            </a:lvl1pPr>
          </a:lstStyle>
          <a:p>
            <a:pPr>
              <a:defRPr/>
            </a:pPr>
            <a:fld id="{2B0A567E-FCDE-4AFD-92E3-F237F2E6A290}" type="slidenum">
              <a:rPr lang="de-DE"/>
              <a:pPr>
                <a:defRPr/>
              </a:pPr>
              <a:t>‹Nr.›</a:t>
            </a:fld>
            <a:endParaRPr lang="de-DE" dirty="0"/>
          </a:p>
        </p:txBody>
      </p:sp>
    </p:spTree>
    <p:extLst>
      <p:ext uri="{BB962C8B-B14F-4D97-AF65-F5344CB8AC3E}">
        <p14:creationId xmlns:p14="http://schemas.microsoft.com/office/powerpoint/2010/main" val="127512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3"/>
          <p:cNvSpPr>
            <a:spLocks noGrp="1"/>
          </p:cNvSpPr>
          <p:nvPr>
            <p:ph type="dt" sz="half" idx="2"/>
          </p:nvPr>
        </p:nvSpPr>
        <p:spPr>
          <a:xfrm>
            <a:off x="5022850" y="6113463"/>
            <a:ext cx="9461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33"/>
                </a:solidFill>
                <a:cs typeface="+mn-cs"/>
              </a:defRPr>
            </a:lvl1pPr>
          </a:lstStyle>
          <a:p>
            <a:pPr>
              <a:defRPr/>
            </a:pPr>
            <a:endParaRPr lang="de-DE" dirty="0"/>
          </a:p>
        </p:txBody>
      </p:sp>
      <p:sp>
        <p:nvSpPr>
          <p:cNvPr id="6" name="Fußzeilenplatzhalter 4"/>
          <p:cNvSpPr>
            <a:spLocks noGrp="1"/>
          </p:cNvSpPr>
          <p:nvPr>
            <p:ph type="ftr" sz="quarter" idx="3"/>
          </p:nvPr>
        </p:nvSpPr>
        <p:spPr>
          <a:xfrm>
            <a:off x="6037263" y="6113463"/>
            <a:ext cx="21526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33333"/>
                </a:solidFill>
                <a:cs typeface="+mn-cs"/>
              </a:defRPr>
            </a:lvl1pPr>
          </a:lstStyle>
          <a:p>
            <a:pPr>
              <a:defRPr/>
            </a:pPr>
            <a:endParaRPr lang="de-DE" dirty="0"/>
          </a:p>
        </p:txBody>
      </p:sp>
      <p:sp>
        <p:nvSpPr>
          <p:cNvPr id="7" name="Foliennummernplatzhalter 5"/>
          <p:cNvSpPr>
            <a:spLocks noGrp="1"/>
          </p:cNvSpPr>
          <p:nvPr>
            <p:ph type="sldNum" sz="quarter" idx="4"/>
          </p:nvPr>
        </p:nvSpPr>
        <p:spPr>
          <a:xfrm>
            <a:off x="8243888" y="6113463"/>
            <a:ext cx="558800" cy="365125"/>
          </a:xfrm>
          <a:prstGeom prst="rect">
            <a:avLst/>
          </a:prstGeom>
          <a:ln>
            <a:noFill/>
          </a:ln>
        </p:spPr>
        <p:txBody>
          <a:bodyPr vert="horz" wrap="square" lIns="0" tIns="45720" rIns="0" bIns="45720" numCol="1" anchor="ctr" anchorCtr="0" compatLnSpc="1">
            <a:prstTxWarp prst="textNoShape">
              <a:avLst/>
            </a:prstTxWarp>
          </a:bodyPr>
          <a:lstStyle>
            <a:lvl1pPr algn="r">
              <a:defRPr sz="1600" b="0">
                <a:solidFill>
                  <a:srgbClr val="333333"/>
                </a:solidFill>
                <a:cs typeface="+mn-cs"/>
              </a:defRPr>
            </a:lvl1pPr>
          </a:lstStyle>
          <a:p>
            <a:pPr>
              <a:defRPr/>
            </a:pPr>
            <a:fld id="{2B0A567E-FCDE-4AFD-92E3-F237F2E6A290}" type="slidenum">
              <a:rPr lang="de-DE"/>
              <a:pPr>
                <a:defRPr/>
              </a:pPr>
              <a:t>‹Nr.›</a:t>
            </a:fld>
            <a:endParaRPr lang="de-DE" dirty="0"/>
          </a:p>
        </p:txBody>
      </p:sp>
    </p:spTree>
    <p:extLst>
      <p:ext uri="{BB962C8B-B14F-4D97-AF65-F5344CB8AC3E}">
        <p14:creationId xmlns:p14="http://schemas.microsoft.com/office/powerpoint/2010/main" val="117649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334800"/>
            <a:ext cx="3008313" cy="933960"/>
          </a:xfrm>
        </p:spPr>
        <p:txBody>
          <a:bodyPr anchor="b"/>
          <a:lstStyle>
            <a:lvl1pPr algn="l">
              <a:defRPr sz="2400" b="1"/>
            </a:lvl1pPr>
          </a:lstStyle>
          <a:p>
            <a:r>
              <a:rPr lang="de-DE"/>
              <a:t>Titelmasterformat durch Klicken bearbeiten</a:t>
            </a:r>
            <a:endParaRPr lang="de-DE" dirty="0"/>
          </a:p>
        </p:txBody>
      </p:sp>
      <p:sp>
        <p:nvSpPr>
          <p:cNvPr id="3" name="Inhaltsplatzhalter 2"/>
          <p:cNvSpPr>
            <a:spLocks noGrp="1"/>
          </p:cNvSpPr>
          <p:nvPr>
            <p:ph idx="1"/>
          </p:nvPr>
        </p:nvSpPr>
        <p:spPr>
          <a:xfrm>
            <a:off x="3575050" y="1556793"/>
            <a:ext cx="5111750" cy="4392488"/>
          </a:xfrm>
        </p:spPr>
        <p:txBody>
          <a:bodyPr/>
          <a:lstStyle>
            <a:lvl1pPr marL="342900" indent="-342900" algn="l" defTabSz="457200" rtl="0" eaLnBrk="1" fontAlgn="base" hangingPunct="1">
              <a:spcBef>
                <a:spcPct val="20000"/>
              </a:spcBef>
              <a:spcAft>
                <a:spcPct val="0"/>
              </a:spcAft>
              <a:buClr>
                <a:schemeClr val="tx2"/>
              </a:buClr>
              <a:buSzPct val="100000"/>
              <a:buFont typeface="Wingdings" pitchFamily="2" charset="2"/>
              <a:buChar char=""/>
              <a:defRPr sz="2800"/>
            </a:lvl1pPr>
            <a:lvl2pPr>
              <a:buClr>
                <a:schemeClr val="bg2"/>
              </a:buClr>
              <a:defRPr sz="2000"/>
            </a:lvl2pPr>
            <a:lvl3pPr marL="1143000" indent="-228600" algn="l" defTabSz="457200" rtl="0" eaLnBrk="1" fontAlgn="base" hangingPunct="1">
              <a:spcBef>
                <a:spcPct val="20000"/>
              </a:spcBef>
              <a:spcAft>
                <a:spcPct val="0"/>
              </a:spcAft>
              <a:buClr>
                <a:schemeClr val="bg2"/>
              </a:buClr>
              <a:buSzPct val="80000"/>
              <a:buFont typeface="Wingdings" pitchFamily="2" charset="2"/>
              <a:buChar char=""/>
              <a:defRPr sz="1800"/>
            </a:lvl3pPr>
            <a:lvl4pPr marL="1600200" indent="-228600" algn="l" defTabSz="457200" rtl="0" eaLnBrk="1" fontAlgn="base" hangingPunct="1">
              <a:spcBef>
                <a:spcPct val="20000"/>
              </a:spcBef>
              <a:spcAft>
                <a:spcPct val="0"/>
              </a:spcAft>
              <a:buClr>
                <a:schemeClr val="tx2"/>
              </a:buClr>
              <a:buSzPct val="80000"/>
              <a:buFont typeface="Wingdings" pitchFamily="2" charset="2"/>
              <a:buChar char=""/>
              <a:defRPr sz="1600"/>
            </a:lvl4pPr>
            <a:lvl5pPr marL="2057400" indent="-228600" algn="l" defTabSz="457200" rtl="0" eaLnBrk="1" fontAlgn="base" hangingPunct="1">
              <a:spcBef>
                <a:spcPct val="20000"/>
              </a:spcBef>
              <a:spcAft>
                <a:spcPct val="0"/>
              </a:spcAft>
              <a:buClr>
                <a:schemeClr val="bg2"/>
              </a:buClr>
              <a:buSzPct val="80000"/>
              <a:buFont typeface="Wingdings" pitchFamily="2" charset="2"/>
              <a:buChar char=""/>
              <a:defRPr sz="14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457200" y="1556791"/>
            <a:ext cx="3008313" cy="43924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umsplatzhalter 3"/>
          <p:cNvSpPr>
            <a:spLocks noGrp="1"/>
          </p:cNvSpPr>
          <p:nvPr>
            <p:ph type="dt" sz="half" idx="10"/>
          </p:nvPr>
        </p:nvSpPr>
        <p:spPr>
          <a:xfrm>
            <a:off x="5022850" y="6113463"/>
            <a:ext cx="9461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33"/>
                </a:solidFill>
                <a:cs typeface="+mn-cs"/>
              </a:defRPr>
            </a:lvl1pPr>
          </a:lstStyle>
          <a:p>
            <a:pPr>
              <a:defRPr/>
            </a:pPr>
            <a:endParaRPr lang="de-DE" dirty="0"/>
          </a:p>
        </p:txBody>
      </p:sp>
      <p:sp>
        <p:nvSpPr>
          <p:cNvPr id="9" name="Fußzeilenplatzhalter 4"/>
          <p:cNvSpPr>
            <a:spLocks noGrp="1"/>
          </p:cNvSpPr>
          <p:nvPr>
            <p:ph type="ftr" sz="quarter" idx="3"/>
          </p:nvPr>
        </p:nvSpPr>
        <p:spPr>
          <a:xfrm>
            <a:off x="6037263" y="6113463"/>
            <a:ext cx="21526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33333"/>
                </a:solidFill>
                <a:cs typeface="+mn-cs"/>
              </a:defRPr>
            </a:lvl1pPr>
          </a:lstStyle>
          <a:p>
            <a:pPr>
              <a:defRPr/>
            </a:pPr>
            <a:endParaRPr lang="de-DE" dirty="0"/>
          </a:p>
        </p:txBody>
      </p:sp>
      <p:sp>
        <p:nvSpPr>
          <p:cNvPr id="10" name="Foliennummernplatzhalter 5"/>
          <p:cNvSpPr>
            <a:spLocks noGrp="1"/>
          </p:cNvSpPr>
          <p:nvPr>
            <p:ph type="sldNum" sz="quarter" idx="4"/>
          </p:nvPr>
        </p:nvSpPr>
        <p:spPr>
          <a:xfrm>
            <a:off x="8243888" y="6113463"/>
            <a:ext cx="558800" cy="365125"/>
          </a:xfrm>
          <a:prstGeom prst="rect">
            <a:avLst/>
          </a:prstGeom>
          <a:ln>
            <a:noFill/>
          </a:ln>
        </p:spPr>
        <p:txBody>
          <a:bodyPr vert="horz" wrap="square" lIns="0" tIns="45720" rIns="0" bIns="45720" numCol="1" anchor="ctr" anchorCtr="0" compatLnSpc="1">
            <a:prstTxWarp prst="textNoShape">
              <a:avLst/>
            </a:prstTxWarp>
          </a:bodyPr>
          <a:lstStyle>
            <a:lvl1pPr algn="r">
              <a:defRPr sz="1600" b="0">
                <a:solidFill>
                  <a:srgbClr val="333333"/>
                </a:solidFill>
                <a:cs typeface="+mn-cs"/>
              </a:defRPr>
            </a:lvl1pPr>
          </a:lstStyle>
          <a:p>
            <a:pPr>
              <a:defRPr/>
            </a:pPr>
            <a:fld id="{2B0A567E-FCDE-4AFD-92E3-F237F2E6A290}" type="slidenum">
              <a:rPr lang="de-DE"/>
              <a:pPr>
                <a:defRPr/>
              </a:pPr>
              <a:t>‹Nr.›</a:t>
            </a:fld>
            <a:endParaRPr lang="de-DE" dirty="0"/>
          </a:p>
        </p:txBody>
      </p:sp>
    </p:spTree>
    <p:extLst>
      <p:ext uri="{BB962C8B-B14F-4D97-AF65-F5344CB8AC3E}">
        <p14:creationId xmlns:p14="http://schemas.microsoft.com/office/powerpoint/2010/main" val="111410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de-DE"/>
              <a:t>Titelmasterformat durch Klicken bearbeiten</a:t>
            </a:r>
            <a:endParaRPr lang="de-DE" dirty="0"/>
          </a:p>
        </p:txBody>
      </p:sp>
      <p:sp>
        <p:nvSpPr>
          <p:cNvPr id="3" name="Bildplatzhalt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umsplatzhalter 3"/>
          <p:cNvSpPr>
            <a:spLocks noGrp="1"/>
          </p:cNvSpPr>
          <p:nvPr>
            <p:ph type="dt" sz="half" idx="10"/>
          </p:nvPr>
        </p:nvSpPr>
        <p:spPr>
          <a:xfrm>
            <a:off x="5022850" y="6113463"/>
            <a:ext cx="9461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33"/>
                </a:solidFill>
                <a:cs typeface="+mn-cs"/>
              </a:defRPr>
            </a:lvl1pPr>
          </a:lstStyle>
          <a:p>
            <a:pPr>
              <a:defRPr/>
            </a:pPr>
            <a:endParaRPr lang="de-DE" dirty="0"/>
          </a:p>
        </p:txBody>
      </p:sp>
      <p:sp>
        <p:nvSpPr>
          <p:cNvPr id="9" name="Fußzeilenplatzhalter 4"/>
          <p:cNvSpPr>
            <a:spLocks noGrp="1"/>
          </p:cNvSpPr>
          <p:nvPr>
            <p:ph type="ftr" sz="quarter" idx="3"/>
          </p:nvPr>
        </p:nvSpPr>
        <p:spPr>
          <a:xfrm>
            <a:off x="6037263" y="6113463"/>
            <a:ext cx="215265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33333"/>
                </a:solidFill>
                <a:cs typeface="+mn-cs"/>
              </a:defRPr>
            </a:lvl1pPr>
          </a:lstStyle>
          <a:p>
            <a:pPr>
              <a:defRPr/>
            </a:pPr>
            <a:endParaRPr lang="de-DE" dirty="0"/>
          </a:p>
        </p:txBody>
      </p:sp>
      <p:sp>
        <p:nvSpPr>
          <p:cNvPr id="10" name="Foliennummernplatzhalter 5"/>
          <p:cNvSpPr>
            <a:spLocks noGrp="1"/>
          </p:cNvSpPr>
          <p:nvPr>
            <p:ph type="sldNum" sz="quarter" idx="4"/>
          </p:nvPr>
        </p:nvSpPr>
        <p:spPr>
          <a:xfrm>
            <a:off x="8243888" y="6113463"/>
            <a:ext cx="558800" cy="365125"/>
          </a:xfrm>
          <a:prstGeom prst="rect">
            <a:avLst/>
          </a:prstGeom>
          <a:ln>
            <a:noFill/>
          </a:ln>
        </p:spPr>
        <p:txBody>
          <a:bodyPr vert="horz" wrap="square" lIns="0" tIns="45720" rIns="0" bIns="45720" numCol="1" anchor="ctr" anchorCtr="0" compatLnSpc="1">
            <a:prstTxWarp prst="textNoShape">
              <a:avLst/>
            </a:prstTxWarp>
          </a:bodyPr>
          <a:lstStyle>
            <a:lvl1pPr algn="r">
              <a:defRPr sz="1600" b="0">
                <a:solidFill>
                  <a:srgbClr val="333333"/>
                </a:solidFill>
                <a:cs typeface="+mn-cs"/>
              </a:defRPr>
            </a:lvl1pPr>
          </a:lstStyle>
          <a:p>
            <a:pPr>
              <a:defRPr/>
            </a:pPr>
            <a:fld id="{2B0A567E-FCDE-4AFD-92E3-F237F2E6A290}" type="slidenum">
              <a:rPr lang="de-DE"/>
              <a:pPr>
                <a:defRPr/>
              </a:pPr>
              <a:t>‹Nr.›</a:t>
            </a:fld>
            <a:endParaRPr lang="de-DE" dirty="0"/>
          </a:p>
        </p:txBody>
      </p:sp>
    </p:spTree>
    <p:extLst>
      <p:ext uri="{BB962C8B-B14F-4D97-AF65-F5344CB8AC3E}">
        <p14:creationId xmlns:p14="http://schemas.microsoft.com/office/powerpoint/2010/main" val="64358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p:cNvSpPr/>
          <p:nvPr userDrawn="1"/>
        </p:nvSpPr>
        <p:spPr>
          <a:xfrm>
            <a:off x="0" y="6022800"/>
            <a:ext cx="9144000" cy="532800"/>
          </a:xfrm>
          <a:prstGeom prst="rect">
            <a:avLst/>
          </a:prstGeom>
          <a:solidFill>
            <a:srgbClr val="CEC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27" name="Titelplatzhalter 1"/>
          <p:cNvSpPr>
            <a:spLocks noGrp="1"/>
          </p:cNvSpPr>
          <p:nvPr>
            <p:ph type="title"/>
          </p:nvPr>
        </p:nvSpPr>
        <p:spPr bwMode="auto">
          <a:xfrm>
            <a:off x="457200" y="333375"/>
            <a:ext cx="656307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a:t>Mastertitelformat bearbeiten</a:t>
            </a:r>
          </a:p>
        </p:txBody>
      </p:sp>
      <p:sp>
        <p:nvSpPr>
          <p:cNvPr id="1028" name="Textplatzhalter 2"/>
          <p:cNvSpPr>
            <a:spLocks noGrp="1"/>
          </p:cNvSpPr>
          <p:nvPr>
            <p:ph type="body" idx="1"/>
          </p:nvPr>
        </p:nvSpPr>
        <p:spPr bwMode="auto">
          <a:xfrm>
            <a:off x="457200" y="1600200"/>
            <a:ext cx="793115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1" name="Rechteck 6"/>
          <p:cNvSpPr>
            <a:spLocks noChangeArrowheads="1"/>
          </p:cNvSpPr>
          <p:nvPr/>
        </p:nvSpPr>
        <p:spPr bwMode="auto">
          <a:xfrm>
            <a:off x="0" y="1401763"/>
            <a:ext cx="9144000" cy="46037"/>
          </a:xfrm>
          <a:prstGeom prst="rect">
            <a:avLst/>
          </a:prstGeom>
          <a:solidFill>
            <a:srgbClr val="CECFD1"/>
          </a:solidFill>
          <a:ln>
            <a:noFill/>
          </a:ln>
        </p:spPr>
        <p:txBody>
          <a:bodyPr anchor="ctr"/>
          <a:lstStyle/>
          <a:p>
            <a:pPr algn="ctr" defTabSz="457200"/>
            <a:endParaRPr lang="de-DE">
              <a:solidFill>
                <a:srgbClr val="FFFFFF"/>
              </a:solidFill>
            </a:endParaRPr>
          </a:p>
        </p:txBody>
      </p:sp>
      <p:sp>
        <p:nvSpPr>
          <p:cNvPr id="15" name="Datumsplatzhalter 3"/>
          <p:cNvSpPr>
            <a:spLocks noGrp="1"/>
          </p:cNvSpPr>
          <p:nvPr>
            <p:ph type="dt" sz="half" idx="2"/>
          </p:nvPr>
        </p:nvSpPr>
        <p:spPr>
          <a:xfrm>
            <a:off x="457200" y="6113463"/>
            <a:ext cx="9461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33333"/>
                </a:solidFill>
                <a:cs typeface="+mn-cs"/>
              </a:defRPr>
            </a:lvl1pPr>
          </a:lstStyle>
          <a:p>
            <a:pPr>
              <a:defRPr/>
            </a:pPr>
            <a:endParaRPr lang="de-DE" dirty="0"/>
          </a:p>
        </p:txBody>
      </p:sp>
      <p:sp>
        <p:nvSpPr>
          <p:cNvPr id="16" name="Fußzeilenplatzhalter 4"/>
          <p:cNvSpPr>
            <a:spLocks noGrp="1"/>
          </p:cNvSpPr>
          <p:nvPr>
            <p:ph type="ftr" sz="quarter" idx="3"/>
          </p:nvPr>
        </p:nvSpPr>
        <p:spPr>
          <a:xfrm>
            <a:off x="1403648" y="6113463"/>
            <a:ext cx="6786265"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333333"/>
                </a:solidFill>
                <a:cs typeface="+mn-cs"/>
              </a:defRPr>
            </a:lvl1pPr>
          </a:lstStyle>
          <a:p>
            <a:pPr>
              <a:defRPr/>
            </a:pPr>
            <a:endParaRPr lang="de-DE" dirty="0"/>
          </a:p>
        </p:txBody>
      </p:sp>
      <p:sp>
        <p:nvSpPr>
          <p:cNvPr id="17" name="Foliennummernplatzhalter 5"/>
          <p:cNvSpPr>
            <a:spLocks noGrp="1"/>
          </p:cNvSpPr>
          <p:nvPr>
            <p:ph type="sldNum" sz="quarter" idx="4"/>
          </p:nvPr>
        </p:nvSpPr>
        <p:spPr>
          <a:xfrm>
            <a:off x="8243888" y="6113463"/>
            <a:ext cx="558800" cy="365125"/>
          </a:xfrm>
          <a:prstGeom prst="rect">
            <a:avLst/>
          </a:prstGeom>
          <a:ln>
            <a:noFill/>
          </a:ln>
        </p:spPr>
        <p:txBody>
          <a:bodyPr vert="horz" wrap="square" lIns="0" tIns="45720" rIns="0" bIns="45720" numCol="1" anchor="ctr" anchorCtr="0" compatLnSpc="1">
            <a:prstTxWarp prst="textNoShape">
              <a:avLst/>
            </a:prstTxWarp>
          </a:bodyPr>
          <a:lstStyle>
            <a:lvl1pPr algn="r">
              <a:defRPr sz="1600" b="0">
                <a:solidFill>
                  <a:srgbClr val="333333"/>
                </a:solidFill>
                <a:cs typeface="+mn-cs"/>
              </a:defRPr>
            </a:lvl1pPr>
          </a:lstStyle>
          <a:p>
            <a:pPr>
              <a:defRPr/>
            </a:pPr>
            <a:fld id="{2B0A567E-FCDE-4AFD-92E3-F237F2E6A290}" type="slidenum">
              <a:rPr lang="de-DE"/>
              <a:pPr>
                <a:defRPr/>
              </a:pPr>
              <a:t>‹Nr.›</a:t>
            </a:fld>
            <a:endParaRPr lang="de-DE" dirty="0"/>
          </a:p>
        </p:txBody>
      </p:sp>
      <p:pic>
        <p:nvPicPr>
          <p:cNvPr id="10" name="Grafik 9"/>
          <p:cNvPicPr>
            <a:picLocks noChangeAspect="1"/>
          </p:cNvPicPr>
          <p:nvPr userDrawn="1"/>
        </p:nvPicPr>
        <p:blipFill rotWithShape="1">
          <a:blip r:embed="rId13" cstate="print">
            <a:extLst>
              <a:ext uri="{28A0092B-C50C-407E-A947-70E740481C1C}">
                <a14:useLocalDpi xmlns:a14="http://schemas.microsoft.com/office/drawing/2010/main" val="0"/>
              </a:ext>
            </a:extLst>
          </a:blip>
          <a:srcRect r="24199"/>
          <a:stretch/>
        </p:blipFill>
        <p:spPr bwMode="auto">
          <a:xfrm>
            <a:off x="7524328" y="301593"/>
            <a:ext cx="1296144" cy="39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6"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hdr="0" ftr="0" dt="0"/>
  <p:txStyles>
    <p:titleStyle>
      <a:lvl1pPr algn="l" defTabSz="457200" rtl="0" eaLnBrk="1" fontAlgn="base" hangingPunct="1">
        <a:spcBef>
          <a:spcPct val="0"/>
        </a:spcBef>
        <a:spcAft>
          <a:spcPct val="0"/>
        </a:spcAft>
        <a:defRPr sz="3600" b="1">
          <a:solidFill>
            <a:schemeClr val="tx2"/>
          </a:solidFill>
          <a:latin typeface="+mj-lt"/>
          <a:ea typeface="+mj-ea"/>
          <a:cs typeface="+mj-cs"/>
        </a:defRPr>
      </a:lvl1pPr>
      <a:lvl2pPr algn="l" defTabSz="457200" rtl="0" eaLnBrk="1" fontAlgn="base" hangingPunct="1">
        <a:spcBef>
          <a:spcPct val="0"/>
        </a:spcBef>
        <a:spcAft>
          <a:spcPct val="0"/>
        </a:spcAft>
        <a:defRPr sz="3600" b="1">
          <a:solidFill>
            <a:srgbClr val="A0003C"/>
          </a:solidFill>
          <a:latin typeface="Arial" pitchFamily="34" charset="0"/>
          <a:cs typeface="Arial" pitchFamily="34" charset="0"/>
        </a:defRPr>
      </a:lvl2pPr>
      <a:lvl3pPr algn="l" defTabSz="457200" rtl="0" eaLnBrk="1" fontAlgn="base" hangingPunct="1">
        <a:spcBef>
          <a:spcPct val="0"/>
        </a:spcBef>
        <a:spcAft>
          <a:spcPct val="0"/>
        </a:spcAft>
        <a:defRPr sz="3600" b="1">
          <a:solidFill>
            <a:srgbClr val="A0003C"/>
          </a:solidFill>
          <a:latin typeface="Arial" pitchFamily="34" charset="0"/>
          <a:cs typeface="Arial" pitchFamily="34" charset="0"/>
        </a:defRPr>
      </a:lvl3pPr>
      <a:lvl4pPr algn="l" defTabSz="457200" rtl="0" eaLnBrk="1" fontAlgn="base" hangingPunct="1">
        <a:spcBef>
          <a:spcPct val="0"/>
        </a:spcBef>
        <a:spcAft>
          <a:spcPct val="0"/>
        </a:spcAft>
        <a:defRPr sz="3600" b="1">
          <a:solidFill>
            <a:srgbClr val="A0003C"/>
          </a:solidFill>
          <a:latin typeface="Arial" pitchFamily="34" charset="0"/>
          <a:cs typeface="Arial" pitchFamily="34" charset="0"/>
        </a:defRPr>
      </a:lvl4pPr>
      <a:lvl5pPr algn="l" defTabSz="457200" rtl="0" eaLnBrk="1" fontAlgn="base" hangingPunct="1">
        <a:spcBef>
          <a:spcPct val="0"/>
        </a:spcBef>
        <a:spcAft>
          <a:spcPct val="0"/>
        </a:spcAft>
        <a:defRPr sz="3600" b="1">
          <a:solidFill>
            <a:srgbClr val="A0003C"/>
          </a:solidFill>
          <a:latin typeface="Arial" pitchFamily="34" charset="0"/>
          <a:cs typeface="Arial" pitchFamily="34" charset="0"/>
        </a:defRPr>
      </a:lvl5pPr>
      <a:lvl6pPr marL="457200" algn="l" defTabSz="457200" rtl="0" eaLnBrk="1" fontAlgn="base" hangingPunct="1">
        <a:spcBef>
          <a:spcPct val="0"/>
        </a:spcBef>
        <a:spcAft>
          <a:spcPct val="0"/>
        </a:spcAft>
        <a:defRPr sz="3600" b="1">
          <a:solidFill>
            <a:srgbClr val="A0003C"/>
          </a:solidFill>
          <a:latin typeface="Arial" pitchFamily="34" charset="0"/>
          <a:cs typeface="Arial" pitchFamily="34" charset="0"/>
        </a:defRPr>
      </a:lvl6pPr>
      <a:lvl7pPr marL="914400" algn="l" defTabSz="457200" rtl="0" eaLnBrk="1" fontAlgn="base" hangingPunct="1">
        <a:spcBef>
          <a:spcPct val="0"/>
        </a:spcBef>
        <a:spcAft>
          <a:spcPct val="0"/>
        </a:spcAft>
        <a:defRPr sz="3600" b="1">
          <a:solidFill>
            <a:srgbClr val="A0003C"/>
          </a:solidFill>
          <a:latin typeface="Arial" pitchFamily="34" charset="0"/>
          <a:cs typeface="Arial" pitchFamily="34" charset="0"/>
        </a:defRPr>
      </a:lvl7pPr>
      <a:lvl8pPr marL="1371600" algn="l" defTabSz="457200" rtl="0" eaLnBrk="1" fontAlgn="base" hangingPunct="1">
        <a:spcBef>
          <a:spcPct val="0"/>
        </a:spcBef>
        <a:spcAft>
          <a:spcPct val="0"/>
        </a:spcAft>
        <a:defRPr sz="3600" b="1">
          <a:solidFill>
            <a:srgbClr val="A0003C"/>
          </a:solidFill>
          <a:latin typeface="Arial" pitchFamily="34" charset="0"/>
          <a:cs typeface="Arial" pitchFamily="34" charset="0"/>
        </a:defRPr>
      </a:lvl8pPr>
      <a:lvl9pPr marL="1828800" algn="l" defTabSz="457200" rtl="0" eaLnBrk="1" fontAlgn="base" hangingPunct="1">
        <a:spcBef>
          <a:spcPct val="0"/>
        </a:spcBef>
        <a:spcAft>
          <a:spcPct val="0"/>
        </a:spcAft>
        <a:defRPr sz="3600" b="1">
          <a:solidFill>
            <a:srgbClr val="A0003C"/>
          </a:solidFill>
          <a:latin typeface="Arial" pitchFamily="34" charset="0"/>
          <a:cs typeface="Arial" pitchFamily="34" charset="0"/>
        </a:defRPr>
      </a:lvl9pPr>
    </p:titleStyle>
    <p:bodyStyle>
      <a:lvl1pPr marL="342900" indent="-342900" algn="l" defTabSz="457200" rtl="0" eaLnBrk="1" fontAlgn="base" hangingPunct="1">
        <a:spcBef>
          <a:spcPct val="20000"/>
        </a:spcBef>
        <a:spcAft>
          <a:spcPct val="0"/>
        </a:spcAft>
        <a:buClr>
          <a:srgbClr val="960032"/>
        </a:buClr>
        <a:buSzPct val="100000"/>
        <a:buFont typeface="Wingdings" pitchFamily="2" charset="2"/>
        <a:buChar char="n"/>
        <a:defRPr lang="de-DE" sz="2800" dirty="0">
          <a:solidFill>
            <a:srgbClr val="333333"/>
          </a:solidFill>
          <a:latin typeface="+mn-lt"/>
          <a:ea typeface="+mn-ea"/>
          <a:cs typeface="+mn-cs"/>
        </a:defRPr>
      </a:lvl1pPr>
      <a:lvl2pPr marL="742950" indent="-285750" algn="l" defTabSz="457200" rtl="0" eaLnBrk="1" fontAlgn="base" hangingPunct="1">
        <a:spcBef>
          <a:spcPct val="20000"/>
        </a:spcBef>
        <a:spcAft>
          <a:spcPct val="0"/>
        </a:spcAft>
        <a:buClr>
          <a:schemeClr val="bg2"/>
        </a:buClr>
        <a:buFont typeface="Wingdings" pitchFamily="2" charset="2"/>
        <a:buChar char="n"/>
        <a:defRPr lang="de-DE" sz="2000" dirty="0">
          <a:solidFill>
            <a:srgbClr val="333333"/>
          </a:solidFill>
          <a:latin typeface="+mn-lt"/>
          <a:cs typeface="+mn-cs"/>
        </a:defRPr>
      </a:lvl2pPr>
      <a:lvl3pPr marL="1200150" indent="-285750" algn="l" defTabSz="457200" rtl="0" eaLnBrk="1" fontAlgn="base" hangingPunct="1">
        <a:spcBef>
          <a:spcPct val="20000"/>
        </a:spcBef>
        <a:spcAft>
          <a:spcPct val="0"/>
        </a:spcAft>
        <a:buClr>
          <a:srgbClr val="919BA0"/>
        </a:buClr>
        <a:buSzPct val="80000"/>
        <a:buFont typeface="Wingdings" pitchFamily="2" charset="2"/>
        <a:buChar char="o"/>
        <a:defRPr lang="de-DE" dirty="0">
          <a:solidFill>
            <a:srgbClr val="333333"/>
          </a:solidFill>
          <a:latin typeface="+mn-lt"/>
          <a:cs typeface="+mn-cs"/>
        </a:defRPr>
      </a:lvl3pPr>
      <a:lvl4pPr marL="1657350" indent="-285750" algn="l" defTabSz="457200" rtl="0" eaLnBrk="1" fontAlgn="base" hangingPunct="1">
        <a:spcBef>
          <a:spcPct val="20000"/>
        </a:spcBef>
        <a:spcAft>
          <a:spcPct val="0"/>
        </a:spcAft>
        <a:buClr>
          <a:srgbClr val="960032"/>
        </a:buClr>
        <a:buSzPct val="80000"/>
        <a:buFont typeface="Wingdings" pitchFamily="2" charset="2"/>
        <a:buChar char="o"/>
        <a:defRPr lang="de-DE" sz="1600" dirty="0">
          <a:solidFill>
            <a:srgbClr val="333333"/>
          </a:solidFill>
          <a:latin typeface="+mn-lt"/>
          <a:cs typeface="+mn-cs"/>
        </a:defRPr>
      </a:lvl4pPr>
      <a:lvl5pPr marL="2114550" indent="-285750" algn="l" defTabSz="457200" rtl="0" eaLnBrk="1" fontAlgn="base" hangingPunct="1">
        <a:spcBef>
          <a:spcPct val="20000"/>
        </a:spcBef>
        <a:spcAft>
          <a:spcPct val="0"/>
        </a:spcAft>
        <a:buClr>
          <a:srgbClr val="919BA0"/>
        </a:buClr>
        <a:buSzPct val="80000"/>
        <a:buFont typeface="Wingdings" pitchFamily="2" charset="2"/>
        <a:buChar char="o"/>
        <a:defRPr lang="de-DE" sz="1400" dirty="0">
          <a:solidFill>
            <a:srgbClr val="333333"/>
          </a:solidFill>
          <a:latin typeface="+mn-lt"/>
          <a:cs typeface="+mn-cs"/>
        </a:defRPr>
      </a:lvl5pPr>
      <a:lvl6pPr marL="2514600" indent="-228600" algn="l" defTabSz="457200" rtl="0" eaLnBrk="1" fontAlgn="base" hangingPunct="1">
        <a:spcBef>
          <a:spcPct val="20000"/>
        </a:spcBef>
        <a:spcAft>
          <a:spcPct val="0"/>
        </a:spcAft>
        <a:buClr>
          <a:srgbClr val="9B1235"/>
        </a:buClr>
        <a:buFont typeface="Arial" pitchFamily="34" charset="0"/>
        <a:buChar char="□"/>
        <a:defRPr sz="2000">
          <a:solidFill>
            <a:srgbClr val="7F7F7F"/>
          </a:solidFill>
          <a:latin typeface="+mn-lt"/>
          <a:cs typeface="+mn-cs"/>
        </a:defRPr>
      </a:lvl6pPr>
      <a:lvl7pPr marL="2971800" indent="-228600" algn="l" defTabSz="457200" rtl="0" eaLnBrk="1" fontAlgn="base" hangingPunct="1">
        <a:spcBef>
          <a:spcPct val="20000"/>
        </a:spcBef>
        <a:spcAft>
          <a:spcPct val="0"/>
        </a:spcAft>
        <a:buClr>
          <a:srgbClr val="9B1235"/>
        </a:buClr>
        <a:buFont typeface="Arial" pitchFamily="34" charset="0"/>
        <a:buChar char="□"/>
        <a:defRPr sz="2000">
          <a:solidFill>
            <a:srgbClr val="7F7F7F"/>
          </a:solidFill>
          <a:latin typeface="+mn-lt"/>
          <a:cs typeface="+mn-cs"/>
        </a:defRPr>
      </a:lvl7pPr>
      <a:lvl8pPr marL="3429000" indent="-228600" algn="l" defTabSz="457200" rtl="0" eaLnBrk="1" fontAlgn="base" hangingPunct="1">
        <a:spcBef>
          <a:spcPct val="20000"/>
        </a:spcBef>
        <a:spcAft>
          <a:spcPct val="0"/>
        </a:spcAft>
        <a:buClr>
          <a:srgbClr val="9B1235"/>
        </a:buClr>
        <a:buFont typeface="Arial" pitchFamily="34" charset="0"/>
        <a:buChar char="□"/>
        <a:defRPr sz="2000">
          <a:solidFill>
            <a:srgbClr val="7F7F7F"/>
          </a:solidFill>
          <a:latin typeface="+mn-lt"/>
          <a:cs typeface="+mn-cs"/>
        </a:defRPr>
      </a:lvl8pPr>
      <a:lvl9pPr marL="3886200" indent="-228600" algn="l" defTabSz="457200" rtl="0" eaLnBrk="1" fontAlgn="base" hangingPunct="1">
        <a:spcBef>
          <a:spcPct val="20000"/>
        </a:spcBef>
        <a:spcAft>
          <a:spcPct val="0"/>
        </a:spcAft>
        <a:buClr>
          <a:srgbClr val="9B1235"/>
        </a:buClr>
        <a:buFont typeface="Arial" pitchFamily="34" charset="0"/>
        <a:buChar char="□"/>
        <a:defRPr sz="2000">
          <a:solidFill>
            <a:srgbClr val="7F7F7F"/>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a:xfrm>
            <a:off x="872836" y="2852738"/>
            <a:ext cx="8019643" cy="1470025"/>
          </a:xfrm>
        </p:spPr>
        <p:txBody>
          <a:bodyPr/>
          <a:lstStyle/>
          <a:p>
            <a:r>
              <a:rPr lang="de-AT" dirty="0"/>
              <a:t>PHAIDRA - Schritt für Schritt </a:t>
            </a:r>
            <a:endParaRPr lang="de-DE" dirty="0"/>
          </a:p>
        </p:txBody>
      </p:sp>
      <p:sp>
        <p:nvSpPr>
          <p:cNvPr id="3075" name="Rectangle 3"/>
          <p:cNvSpPr>
            <a:spLocks noGrp="1"/>
          </p:cNvSpPr>
          <p:nvPr>
            <p:ph type="subTitle" idx="1"/>
          </p:nvPr>
        </p:nvSpPr>
        <p:spPr/>
        <p:txBody>
          <a:bodyPr/>
          <a:lstStyle/>
          <a:p>
            <a:r>
              <a:rPr lang="de-AT" sz="3600" b="1" dirty="0">
                <a:solidFill>
                  <a:schemeClr val="tx1"/>
                </a:solidFill>
              </a:rPr>
              <a:t>Upload eines Objekts</a:t>
            </a:r>
          </a:p>
          <a:p>
            <a:pPr algn="r"/>
            <a:r>
              <a:rPr lang="de-AT" b="1" i="1" dirty="0">
                <a:solidFill>
                  <a:schemeClr val="tx1"/>
                </a:solidFill>
              </a:rPr>
              <a:t>Vertiefung: Eingabemaske &amp; Metadaten</a:t>
            </a:r>
            <a:endParaRPr lang="de-AT" sz="3200" b="1" i="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2.1 EINGABEMASKE – </a:t>
            </a:r>
            <a:br>
              <a:rPr lang="de-DE" dirty="0"/>
            </a:br>
            <a:r>
              <a:rPr lang="de-DE" dirty="0"/>
              <a:t>ALLGEMEIN</a:t>
            </a:r>
          </a:p>
        </p:txBody>
      </p:sp>
      <p:sp>
        <p:nvSpPr>
          <p:cNvPr id="3" name="Inhaltsplatzhalter 2"/>
          <p:cNvSpPr>
            <a:spLocks noGrp="1"/>
          </p:cNvSpPr>
          <p:nvPr>
            <p:ph idx="1"/>
          </p:nvPr>
        </p:nvSpPr>
        <p:spPr>
          <a:xfrm>
            <a:off x="457200" y="1484784"/>
            <a:ext cx="8075240" cy="4536504"/>
          </a:xfrm>
        </p:spPr>
        <p:txBody>
          <a:bodyPr/>
          <a:lstStyle/>
          <a:p>
            <a:pPr marL="457200" lvl="1" indent="0">
              <a:buNone/>
            </a:pPr>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10</a:t>
            </a:fld>
            <a:endParaRPr lang="de-DE" dirty="0"/>
          </a:p>
        </p:txBody>
      </p:sp>
      <p:pic>
        <p:nvPicPr>
          <p:cNvPr id="5" name="Grafik 4"/>
          <p:cNvPicPr>
            <a:picLocks noChangeAspect="1"/>
          </p:cNvPicPr>
          <p:nvPr/>
        </p:nvPicPr>
        <p:blipFill>
          <a:blip r:embed="rId2"/>
          <a:stretch>
            <a:fillRect/>
          </a:stretch>
        </p:blipFill>
        <p:spPr>
          <a:xfrm>
            <a:off x="1201663" y="1553680"/>
            <a:ext cx="6740674" cy="439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621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2.1 EINGABEMASKE – </a:t>
            </a:r>
            <a:br>
              <a:rPr lang="de-DE" dirty="0"/>
            </a:br>
            <a:r>
              <a:rPr lang="de-DE" dirty="0"/>
              <a:t>ALLGEMEIN</a:t>
            </a:r>
          </a:p>
        </p:txBody>
      </p:sp>
      <p:sp>
        <p:nvSpPr>
          <p:cNvPr id="3" name="Inhaltsplatzhalter 2"/>
          <p:cNvSpPr>
            <a:spLocks noGrp="1"/>
          </p:cNvSpPr>
          <p:nvPr>
            <p:ph idx="1"/>
          </p:nvPr>
        </p:nvSpPr>
        <p:spPr>
          <a:xfrm>
            <a:off x="457200" y="1484784"/>
            <a:ext cx="8075240" cy="4536504"/>
          </a:xfrm>
        </p:spPr>
        <p:txBody>
          <a:bodyPr/>
          <a:lstStyle/>
          <a:p>
            <a:r>
              <a:rPr lang="de-DE" sz="2400" b="1" kern="1200" dirty="0"/>
              <a:t>Pflichtfelder:</a:t>
            </a:r>
          </a:p>
          <a:p>
            <a:pPr lvl="1"/>
            <a:r>
              <a:rPr lang="de-DE" sz="2400" b="1" kern="1200" dirty="0"/>
              <a:t>„Titel“</a:t>
            </a:r>
          </a:p>
          <a:p>
            <a:pPr lvl="1"/>
            <a:r>
              <a:rPr lang="de-DE" sz="2400" b="1" kern="1200" dirty="0"/>
              <a:t>„Sprache“</a:t>
            </a:r>
          </a:p>
          <a:p>
            <a:pPr lvl="1"/>
            <a:r>
              <a:rPr lang="de-DE" sz="2400" b="1" kern="1200" dirty="0"/>
              <a:t>„Beschreibung oder zusätzliche Angaben“</a:t>
            </a:r>
          </a:p>
          <a:p>
            <a:r>
              <a:rPr lang="de-DE" sz="2400" b="1" kern="1200" dirty="0"/>
              <a:t>Feldhinweise:</a:t>
            </a:r>
          </a:p>
          <a:p>
            <a:pPr lvl="1"/>
            <a:r>
              <a:rPr lang="de-DE" sz="2400" b="1" kern="1200" dirty="0"/>
              <a:t>„Beschreibung oder zusätzliche Angaben“: Freitextbeschreibung des Objekts (Verweise, Entstehungsgeschichte, Zusammenfassung, </a:t>
            </a:r>
            <a:r>
              <a:rPr lang="de-DE" sz="2400" b="1" kern="1200" dirty="0" err="1"/>
              <a:t>etc</a:t>
            </a:r>
            <a:r>
              <a:rPr lang="de-DE" sz="2400" b="1" kern="1200" dirty="0"/>
              <a:t>)</a:t>
            </a:r>
          </a:p>
          <a:p>
            <a:pPr lvl="1"/>
            <a:r>
              <a:rPr lang="de-DE" sz="2400" b="1" kern="1200" dirty="0"/>
              <a:t>„</a:t>
            </a:r>
            <a:r>
              <a:rPr lang="de-DE" sz="2400" b="1" kern="1200" dirty="0" err="1"/>
              <a:t>Identifikatoren</a:t>
            </a:r>
            <a:r>
              <a:rPr lang="de-DE" sz="2400" b="1" kern="1200" dirty="0"/>
              <a:t>“: wenn vorhanden, hinterlegen Sie in diesem Feld die </a:t>
            </a:r>
            <a:r>
              <a:rPr lang="de-DE" sz="2400" b="1" kern="1200" dirty="0" err="1"/>
              <a:t>Identifikatoren</a:t>
            </a:r>
            <a:r>
              <a:rPr lang="de-DE" sz="2400" b="1" kern="1200" dirty="0"/>
              <a:t> (DOI, etc.) des Objekts </a:t>
            </a:r>
          </a:p>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11</a:t>
            </a:fld>
            <a:endParaRPr lang="de-DE" dirty="0"/>
          </a:p>
        </p:txBody>
      </p:sp>
    </p:spTree>
    <p:extLst>
      <p:ext uri="{BB962C8B-B14F-4D97-AF65-F5344CB8AC3E}">
        <p14:creationId xmlns:p14="http://schemas.microsoft.com/office/powerpoint/2010/main" val="2869679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2.2 EINGABEMASKE – </a:t>
            </a:r>
            <a:br>
              <a:rPr lang="de-DE" dirty="0"/>
            </a:br>
            <a:r>
              <a:rPr lang="de-DE" dirty="0"/>
              <a:t>LEBENSZYKLUS</a:t>
            </a:r>
          </a:p>
        </p:txBody>
      </p:sp>
      <p:sp>
        <p:nvSpPr>
          <p:cNvPr id="3" name="Inhaltsplatzhalter 2"/>
          <p:cNvSpPr>
            <a:spLocks noGrp="1"/>
          </p:cNvSpPr>
          <p:nvPr>
            <p:ph idx="1"/>
          </p:nvPr>
        </p:nvSpPr>
        <p:spPr>
          <a:xfrm>
            <a:off x="457200" y="1484784"/>
            <a:ext cx="8075240" cy="4536504"/>
          </a:xfrm>
        </p:spPr>
        <p:txBody>
          <a:bodyPr/>
          <a:lstStyle/>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12</a:t>
            </a:fld>
            <a:endParaRPr lang="de-DE" dirty="0"/>
          </a:p>
        </p:txBody>
      </p:sp>
      <p:pic>
        <p:nvPicPr>
          <p:cNvPr id="6" name="Grafik 5"/>
          <p:cNvPicPr>
            <a:picLocks noChangeAspect="1"/>
          </p:cNvPicPr>
          <p:nvPr/>
        </p:nvPicPr>
        <p:blipFill>
          <a:blip r:embed="rId2"/>
          <a:stretch>
            <a:fillRect/>
          </a:stretch>
        </p:blipFill>
        <p:spPr>
          <a:xfrm>
            <a:off x="612000" y="1552291"/>
            <a:ext cx="7920000" cy="4396989"/>
          </a:xfrm>
          <a:prstGeom prst="rect">
            <a:avLst/>
          </a:prstGeom>
        </p:spPr>
      </p:pic>
    </p:spTree>
    <p:extLst>
      <p:ext uri="{BB962C8B-B14F-4D97-AF65-F5344CB8AC3E}">
        <p14:creationId xmlns:p14="http://schemas.microsoft.com/office/powerpoint/2010/main" val="160112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2.2 EINGABEMASKE – </a:t>
            </a:r>
            <a:br>
              <a:rPr lang="de-DE" dirty="0"/>
            </a:br>
            <a:r>
              <a:rPr lang="de-DE" dirty="0"/>
              <a:t>LEBENSZYKLUS</a:t>
            </a:r>
          </a:p>
        </p:txBody>
      </p:sp>
      <p:sp>
        <p:nvSpPr>
          <p:cNvPr id="3" name="Inhaltsplatzhalter 2"/>
          <p:cNvSpPr>
            <a:spLocks noGrp="1"/>
          </p:cNvSpPr>
          <p:nvPr>
            <p:ph idx="1"/>
          </p:nvPr>
        </p:nvSpPr>
        <p:spPr>
          <a:xfrm>
            <a:off x="457200" y="1484784"/>
            <a:ext cx="8147248" cy="4536504"/>
          </a:xfrm>
        </p:spPr>
        <p:txBody>
          <a:bodyPr/>
          <a:lstStyle/>
          <a:p>
            <a:r>
              <a:rPr lang="de-DE" sz="2400" b="1" kern="1200" dirty="0"/>
              <a:t>Pflichtfelder:</a:t>
            </a:r>
          </a:p>
          <a:p>
            <a:pPr lvl="1"/>
            <a:r>
              <a:rPr lang="de-DE" sz="2400" b="1" kern="1200" dirty="0"/>
              <a:t>„Beitrag / Rolle“</a:t>
            </a:r>
          </a:p>
          <a:p>
            <a:r>
              <a:rPr lang="de-DE" sz="2400" b="1" kern="1200" dirty="0"/>
              <a:t>Feldhinweise:</a:t>
            </a:r>
          </a:p>
          <a:p>
            <a:pPr lvl="1"/>
            <a:r>
              <a:rPr lang="de-DE" sz="2400" b="1" kern="1200" dirty="0"/>
              <a:t>„Beitrag / Rolle“: hinterlegen Sie hier die an der Entstehung des Objektes beteiligten Personen / Institutionen und weisen Sie diesen eine Rolle zu (</a:t>
            </a:r>
            <a:r>
              <a:rPr lang="de-DE" sz="2400" b="1" kern="1200" dirty="0" err="1"/>
              <a:t>Autor:in</a:t>
            </a:r>
            <a:r>
              <a:rPr lang="de-DE" sz="2400" b="1" kern="1200" dirty="0"/>
              <a:t>, </a:t>
            </a:r>
            <a:r>
              <a:rPr lang="de-DE" sz="2400" b="1" kern="1200" dirty="0" err="1"/>
              <a:t>Bearbeiter:in</a:t>
            </a:r>
            <a:r>
              <a:rPr lang="de-DE" sz="2400" b="1" kern="1200" dirty="0"/>
              <a:t>, </a:t>
            </a:r>
            <a:r>
              <a:rPr lang="de-DE" sz="2400" b="1" kern="1200" dirty="0" err="1"/>
              <a:t>Herausgeber:in</a:t>
            </a:r>
            <a:r>
              <a:rPr lang="de-DE" sz="2400" b="1" kern="1200" dirty="0"/>
              <a:t>, etc.). Sie können auch personen- und institutionsbezogene </a:t>
            </a:r>
            <a:r>
              <a:rPr lang="de-DE" sz="2400" b="1" kern="1200" dirty="0" err="1"/>
              <a:t>Identifikatoren</a:t>
            </a:r>
            <a:r>
              <a:rPr lang="de-DE" sz="2400" b="1" kern="1200" dirty="0"/>
              <a:t> (ORCID, GND, etc.) hinzufügen.</a:t>
            </a:r>
          </a:p>
          <a:p>
            <a:pPr lvl="1"/>
            <a:r>
              <a:rPr lang="de-DE" sz="2400" b="1" kern="1200" dirty="0"/>
              <a:t>„Datum“: hinterlegen Sie hier das   Entstehungsdatum des Objekts</a:t>
            </a:r>
          </a:p>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13</a:t>
            </a:fld>
            <a:endParaRPr lang="de-DE" dirty="0"/>
          </a:p>
        </p:txBody>
      </p:sp>
    </p:spTree>
    <p:extLst>
      <p:ext uri="{BB962C8B-B14F-4D97-AF65-F5344CB8AC3E}">
        <p14:creationId xmlns:p14="http://schemas.microsoft.com/office/powerpoint/2010/main" val="319213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 EINGABEMASKE – </a:t>
            </a:r>
            <a:br>
              <a:rPr lang="de-DE" dirty="0"/>
            </a:br>
            <a:r>
              <a:rPr lang="de-DE" dirty="0"/>
              <a:t>TECHNISCHE ANGABEN</a:t>
            </a:r>
          </a:p>
        </p:txBody>
      </p:sp>
      <p:sp>
        <p:nvSpPr>
          <p:cNvPr id="3" name="Inhaltsplatzhalter 2"/>
          <p:cNvSpPr>
            <a:spLocks noGrp="1"/>
          </p:cNvSpPr>
          <p:nvPr>
            <p:ph idx="1"/>
          </p:nvPr>
        </p:nvSpPr>
        <p:spPr>
          <a:xfrm>
            <a:off x="457200" y="1484784"/>
            <a:ext cx="8075240" cy="4536504"/>
          </a:xfrm>
        </p:spPr>
        <p:txBody>
          <a:bodyPr/>
          <a:lstStyle/>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14</a:t>
            </a:fld>
            <a:endParaRPr lang="de-DE" dirty="0"/>
          </a:p>
        </p:txBody>
      </p:sp>
      <p:pic>
        <p:nvPicPr>
          <p:cNvPr id="5" name="Grafik 4"/>
          <p:cNvPicPr>
            <a:picLocks noChangeAspect="1"/>
          </p:cNvPicPr>
          <p:nvPr/>
        </p:nvPicPr>
        <p:blipFill>
          <a:blip r:embed="rId2"/>
          <a:stretch>
            <a:fillRect/>
          </a:stretch>
        </p:blipFill>
        <p:spPr>
          <a:xfrm>
            <a:off x="612000" y="1556792"/>
            <a:ext cx="7920000" cy="4109178"/>
          </a:xfrm>
          <a:prstGeom prst="rect">
            <a:avLst/>
          </a:prstGeom>
        </p:spPr>
      </p:pic>
    </p:spTree>
    <p:extLst>
      <p:ext uri="{BB962C8B-B14F-4D97-AF65-F5344CB8AC3E}">
        <p14:creationId xmlns:p14="http://schemas.microsoft.com/office/powerpoint/2010/main" val="376778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2.3 EINGABEMASKE – </a:t>
            </a:r>
            <a:br>
              <a:rPr lang="de-DE" dirty="0"/>
            </a:br>
            <a:r>
              <a:rPr lang="de-DE" dirty="0"/>
              <a:t>TECHNISCHE ANGABEN</a:t>
            </a:r>
          </a:p>
        </p:txBody>
      </p:sp>
      <p:sp>
        <p:nvSpPr>
          <p:cNvPr id="3" name="Inhaltsplatzhalter 2"/>
          <p:cNvSpPr>
            <a:spLocks noGrp="1"/>
          </p:cNvSpPr>
          <p:nvPr>
            <p:ph idx="1"/>
          </p:nvPr>
        </p:nvSpPr>
        <p:spPr>
          <a:xfrm>
            <a:off x="457200" y="1412776"/>
            <a:ext cx="8345488" cy="4536504"/>
          </a:xfrm>
        </p:spPr>
        <p:txBody>
          <a:bodyPr/>
          <a:lstStyle/>
          <a:p>
            <a:r>
              <a:rPr lang="de-DE" sz="2400" b="1" kern="1200" dirty="0"/>
              <a:t>Pflichtfelder: keine</a:t>
            </a:r>
          </a:p>
          <a:p>
            <a:r>
              <a:rPr lang="de-DE" sz="2400" b="1" kern="1200" dirty="0"/>
              <a:t>Feldhinweise:</a:t>
            </a:r>
          </a:p>
          <a:p>
            <a:pPr lvl="1"/>
            <a:r>
              <a:rPr lang="de-DE" sz="2400" b="1" kern="1200" dirty="0"/>
              <a:t>„Installationshinweise“/„sonstige Anforderungen“: sollte zum Öffnen des Objekts die Installation eines wenig verbreiteten Programms notwendig sein, können Sie hier den Namen des Programms sowie Hinweise zur Installation und Handhabung hinterlegen.                                                      </a:t>
            </a:r>
            <a:r>
              <a:rPr lang="de-DE" sz="2400" b="1" kern="1200" dirty="0">
                <a:solidFill>
                  <a:schemeClr val="accent1"/>
                </a:solidFill>
              </a:rPr>
              <a:t>Achtung: je spezifischer das Programm und damit auch das Dateiformat des Objekts ist, desto schwieriger gestalten sich Nachnutzung und Langzeitarchivierung.</a:t>
            </a:r>
          </a:p>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15</a:t>
            </a:fld>
            <a:endParaRPr lang="de-DE" dirty="0"/>
          </a:p>
        </p:txBody>
      </p:sp>
    </p:spTree>
    <p:extLst>
      <p:ext uri="{BB962C8B-B14F-4D97-AF65-F5344CB8AC3E}">
        <p14:creationId xmlns:p14="http://schemas.microsoft.com/office/powerpoint/2010/main" val="292873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2.4 EINGABEMASKE – </a:t>
            </a:r>
            <a:br>
              <a:rPr lang="de-DE" dirty="0"/>
            </a:br>
            <a:r>
              <a:rPr lang="de-DE" dirty="0"/>
              <a:t>DIDAKTISCHE ANGABEN</a:t>
            </a:r>
          </a:p>
        </p:txBody>
      </p:sp>
      <p:sp>
        <p:nvSpPr>
          <p:cNvPr id="3" name="Inhaltsplatzhalter 2"/>
          <p:cNvSpPr>
            <a:spLocks noGrp="1"/>
          </p:cNvSpPr>
          <p:nvPr>
            <p:ph idx="1"/>
          </p:nvPr>
        </p:nvSpPr>
        <p:spPr>
          <a:xfrm>
            <a:off x="457200" y="1484784"/>
            <a:ext cx="8075240" cy="4536504"/>
          </a:xfrm>
        </p:spPr>
        <p:txBody>
          <a:bodyPr/>
          <a:lstStyle/>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16</a:t>
            </a:fld>
            <a:endParaRPr lang="de-DE" dirty="0"/>
          </a:p>
        </p:txBody>
      </p:sp>
      <p:pic>
        <p:nvPicPr>
          <p:cNvPr id="6" name="Grafik 5"/>
          <p:cNvPicPr>
            <a:picLocks noChangeAspect="1"/>
          </p:cNvPicPr>
          <p:nvPr/>
        </p:nvPicPr>
        <p:blipFill>
          <a:blip r:embed="rId2"/>
          <a:stretch>
            <a:fillRect/>
          </a:stretch>
        </p:blipFill>
        <p:spPr>
          <a:xfrm>
            <a:off x="612000" y="1552726"/>
            <a:ext cx="7920000" cy="44685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890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2.4 EINGABEMASKE – </a:t>
            </a:r>
            <a:br>
              <a:rPr lang="de-DE" dirty="0"/>
            </a:br>
            <a:r>
              <a:rPr lang="de-DE" dirty="0"/>
              <a:t>DIDAKTISCHE ANGABEN</a:t>
            </a:r>
          </a:p>
        </p:txBody>
      </p:sp>
      <p:sp>
        <p:nvSpPr>
          <p:cNvPr id="3" name="Inhaltsplatzhalter 2"/>
          <p:cNvSpPr>
            <a:spLocks noGrp="1"/>
          </p:cNvSpPr>
          <p:nvPr>
            <p:ph idx="1"/>
          </p:nvPr>
        </p:nvSpPr>
        <p:spPr>
          <a:xfrm>
            <a:off x="457200" y="1484784"/>
            <a:ext cx="8345488" cy="4536504"/>
          </a:xfrm>
        </p:spPr>
        <p:txBody>
          <a:bodyPr/>
          <a:lstStyle/>
          <a:p>
            <a:r>
              <a:rPr lang="de-DE" sz="2400" b="1" kern="1200" dirty="0"/>
              <a:t>Pflichtfelder: keine</a:t>
            </a:r>
          </a:p>
          <a:p>
            <a:r>
              <a:rPr lang="de-DE" sz="2400" b="1" kern="1200" dirty="0"/>
              <a:t>Feldhinweise:</a:t>
            </a:r>
          </a:p>
          <a:p>
            <a:pPr lvl="1"/>
            <a:r>
              <a:rPr lang="de-DE" sz="2400" b="1" kern="1200" dirty="0"/>
              <a:t>„Typ der Lehr- / Lernressource“: Formen der Anwendung als auch zum Typ der Lehr- / Lernressource</a:t>
            </a:r>
          </a:p>
          <a:p>
            <a:pPr lvl="1"/>
            <a:endParaRPr lang="de-DE" sz="24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17</a:t>
            </a:fld>
            <a:endParaRPr lang="de-DE" dirty="0"/>
          </a:p>
        </p:txBody>
      </p:sp>
    </p:spTree>
    <p:extLst>
      <p:ext uri="{BB962C8B-B14F-4D97-AF65-F5344CB8AC3E}">
        <p14:creationId xmlns:p14="http://schemas.microsoft.com/office/powerpoint/2010/main" val="1465353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2.5 EINGABEMASKE – </a:t>
            </a:r>
            <a:br>
              <a:rPr lang="de-DE" dirty="0"/>
            </a:br>
            <a:r>
              <a:rPr lang="de-DE" dirty="0"/>
              <a:t>RECHTE &amp; LIZENZEN</a:t>
            </a:r>
          </a:p>
        </p:txBody>
      </p:sp>
      <p:sp>
        <p:nvSpPr>
          <p:cNvPr id="3" name="Inhaltsplatzhalter 2"/>
          <p:cNvSpPr>
            <a:spLocks noGrp="1"/>
          </p:cNvSpPr>
          <p:nvPr>
            <p:ph idx="1"/>
          </p:nvPr>
        </p:nvSpPr>
        <p:spPr>
          <a:xfrm>
            <a:off x="457200" y="1484784"/>
            <a:ext cx="8075240" cy="4536504"/>
          </a:xfrm>
        </p:spPr>
        <p:txBody>
          <a:bodyPr/>
          <a:lstStyle/>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18</a:t>
            </a:fld>
            <a:endParaRPr lang="de-DE" dirty="0"/>
          </a:p>
        </p:txBody>
      </p:sp>
      <p:pic>
        <p:nvPicPr>
          <p:cNvPr id="5" name="Grafik 4"/>
          <p:cNvPicPr>
            <a:picLocks noChangeAspect="1"/>
          </p:cNvPicPr>
          <p:nvPr/>
        </p:nvPicPr>
        <p:blipFill>
          <a:blip r:embed="rId2"/>
          <a:stretch>
            <a:fillRect/>
          </a:stretch>
        </p:blipFill>
        <p:spPr>
          <a:xfrm>
            <a:off x="612000" y="1527154"/>
            <a:ext cx="7920000" cy="4998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4966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2.5 EINGABEMASKE – </a:t>
            </a:r>
            <a:br>
              <a:rPr lang="de-DE" dirty="0"/>
            </a:br>
            <a:r>
              <a:rPr lang="de-DE" dirty="0"/>
              <a:t>RECHTE &amp; LIZENZEN</a:t>
            </a:r>
          </a:p>
        </p:txBody>
      </p:sp>
      <p:sp>
        <p:nvSpPr>
          <p:cNvPr id="3" name="Inhaltsplatzhalter 2"/>
          <p:cNvSpPr>
            <a:spLocks noGrp="1"/>
          </p:cNvSpPr>
          <p:nvPr>
            <p:ph idx="1"/>
          </p:nvPr>
        </p:nvSpPr>
        <p:spPr>
          <a:xfrm>
            <a:off x="457200" y="1412776"/>
            <a:ext cx="8345488" cy="4536504"/>
          </a:xfrm>
        </p:spPr>
        <p:txBody>
          <a:bodyPr/>
          <a:lstStyle/>
          <a:p>
            <a:r>
              <a:rPr lang="de-DE" sz="2400" b="1" kern="1200" dirty="0"/>
              <a:t>Pflichtfelder: „Ausgewählte Lizenz“</a:t>
            </a:r>
          </a:p>
          <a:p>
            <a:r>
              <a:rPr lang="de-DE" sz="2400" b="1" kern="1200" dirty="0"/>
              <a:t>Feldhinweise:</a:t>
            </a:r>
          </a:p>
          <a:p>
            <a:pPr lvl="1"/>
            <a:r>
              <a:rPr lang="de-DE" sz="2400" b="1" kern="1200" dirty="0"/>
              <a:t>„Ausgewählte Lizenz“: die Lizenz „keine Lizenz“ ist vorausgewählt. In diesem Fall darf das Objekt nur im Rahmen des Urheberrechts verwendet werden. Alle anderen Lizenzen (GNU, Public Domain, CC) erlauben eine über das Urheberrecht hinausgehende Nachnutzung des Gegenstands (siehe „</a:t>
            </a:r>
            <a:r>
              <a:rPr lang="de-DE" sz="2400" b="1" dirty="0"/>
              <a:t>Lizenz Kurzversion“)</a:t>
            </a:r>
            <a:r>
              <a:rPr lang="de-DE" sz="2400" b="1" kern="1200" dirty="0"/>
              <a:t>.                            </a:t>
            </a:r>
            <a:r>
              <a:rPr lang="de-DE" sz="2400" b="1" kern="1200" dirty="0">
                <a:solidFill>
                  <a:srgbClr val="960032"/>
                </a:solidFill>
              </a:rPr>
              <a:t>Achtung: eine einmal vergebene Lizenz kann nicht zurückgenommen werden (Ausnahme: „keine Lizenz“)</a:t>
            </a:r>
          </a:p>
          <a:p>
            <a:pPr lvl="1"/>
            <a:endParaRPr lang="de-DE" sz="24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19</a:t>
            </a:fld>
            <a:endParaRPr lang="de-DE" dirty="0"/>
          </a:p>
        </p:txBody>
      </p:sp>
    </p:spTree>
    <p:extLst>
      <p:ext uri="{BB962C8B-B14F-4D97-AF65-F5344CB8AC3E}">
        <p14:creationId xmlns:p14="http://schemas.microsoft.com/office/powerpoint/2010/main" val="356392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endParaRPr lang="de-DE" dirty="0"/>
          </a:p>
        </p:txBody>
      </p:sp>
      <p:sp>
        <p:nvSpPr>
          <p:cNvPr id="4099" name="Rectangle 3"/>
          <p:cNvSpPr>
            <a:spLocks noGrp="1"/>
          </p:cNvSpPr>
          <p:nvPr>
            <p:ph idx="1"/>
          </p:nvPr>
        </p:nvSpPr>
        <p:spPr>
          <a:xfrm>
            <a:off x="457200" y="1556792"/>
            <a:ext cx="7931150" cy="4421088"/>
          </a:xfrm>
        </p:spPr>
        <p:txBody>
          <a:bodyPr anchor="ctr"/>
          <a:lstStyle/>
          <a:p>
            <a:pPr marL="0" indent="0" algn="ctr">
              <a:buNone/>
            </a:pPr>
            <a:r>
              <a:rPr lang="de-DE" sz="3600" b="1" kern="1200" dirty="0"/>
              <a:t>In der Eingabemaske (Metadateneditor) werden die  Metadaten eines Objekts hinterlegt. Metadaten sind Daten über Daten und beschreiben das betreffende Objekt. Zudem machen Sie das Objekt in Suchmaschinen auffindbar.</a:t>
            </a:r>
          </a:p>
        </p:txBody>
      </p:sp>
      <p:sp>
        <p:nvSpPr>
          <p:cNvPr id="4104" name="Foliennummernplatzhalter 4103"/>
          <p:cNvSpPr>
            <a:spLocks noGrp="1"/>
          </p:cNvSpPr>
          <p:nvPr>
            <p:ph type="sldNum" sz="quarter" idx="4"/>
          </p:nvPr>
        </p:nvSpPr>
        <p:spPr>
          <a:xfrm>
            <a:off x="8244408" y="6093296"/>
            <a:ext cx="5588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AE72E6-BDAE-4CDC-B91C-FC107AA1BFF3}" type="slidenum">
              <a:rPr kumimoji="0" lang="de-DE" sz="1600" b="0" i="0" u="none" strike="noStrike" kern="1200" cap="none" spc="0" normalizeH="0" baseline="0" noProof="0" smtClean="0">
                <a:ln>
                  <a:noFill/>
                </a:ln>
                <a:solidFill>
                  <a:srgbClr val="333333"/>
                </a:solidFill>
                <a:effectLst/>
                <a:uLnTx/>
                <a:uFillTx/>
                <a:latin typeface="Arial"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sz="1600" b="0" i="0" u="none" strike="noStrike" kern="1200" cap="none" spc="0" normalizeH="0" baseline="0" noProof="0" dirty="0">
              <a:ln>
                <a:noFill/>
              </a:ln>
              <a:solidFill>
                <a:srgbClr val="333333"/>
              </a:solidFill>
              <a:effectLst/>
              <a:uLnTx/>
              <a:uFillTx/>
              <a:latin typeface="Arial" pitchFamily="34" charset="0"/>
              <a:ea typeface="+mn-ea"/>
              <a:cs typeface="Arial"/>
            </a:endParaRPr>
          </a:p>
        </p:txBody>
      </p:sp>
    </p:spTree>
    <p:extLst>
      <p:ext uri="{BB962C8B-B14F-4D97-AF65-F5344CB8AC3E}">
        <p14:creationId xmlns:p14="http://schemas.microsoft.com/office/powerpoint/2010/main" val="333737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2.6 EINGABEMASKE – </a:t>
            </a:r>
            <a:br>
              <a:rPr lang="de-DE" dirty="0"/>
            </a:br>
            <a:r>
              <a:rPr lang="de-DE" dirty="0"/>
              <a:t>KLASSIFIKATION</a:t>
            </a:r>
          </a:p>
        </p:txBody>
      </p:sp>
      <p:sp>
        <p:nvSpPr>
          <p:cNvPr id="3" name="Inhaltsplatzhalter 2"/>
          <p:cNvSpPr>
            <a:spLocks noGrp="1"/>
          </p:cNvSpPr>
          <p:nvPr>
            <p:ph idx="1"/>
          </p:nvPr>
        </p:nvSpPr>
        <p:spPr>
          <a:xfrm>
            <a:off x="457200" y="1484784"/>
            <a:ext cx="8075240" cy="4536504"/>
          </a:xfrm>
        </p:spPr>
        <p:txBody>
          <a:bodyPr/>
          <a:lstStyle/>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20</a:t>
            </a:fld>
            <a:endParaRPr lang="de-DE" dirty="0"/>
          </a:p>
        </p:txBody>
      </p:sp>
      <p:pic>
        <p:nvPicPr>
          <p:cNvPr id="6" name="Grafik 5"/>
          <p:cNvPicPr>
            <a:picLocks noChangeAspect="1"/>
          </p:cNvPicPr>
          <p:nvPr/>
        </p:nvPicPr>
        <p:blipFill>
          <a:blip r:embed="rId2"/>
          <a:stretch>
            <a:fillRect/>
          </a:stretch>
        </p:blipFill>
        <p:spPr>
          <a:xfrm>
            <a:off x="612000" y="1565197"/>
            <a:ext cx="7920000" cy="4312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548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2.6 EINGABEMASKE – </a:t>
            </a:r>
            <a:br>
              <a:rPr lang="de-DE" dirty="0"/>
            </a:br>
            <a:r>
              <a:rPr lang="de-DE" dirty="0"/>
              <a:t>KLASSIFIKATION</a:t>
            </a:r>
          </a:p>
        </p:txBody>
      </p:sp>
      <p:sp>
        <p:nvSpPr>
          <p:cNvPr id="3" name="Inhaltsplatzhalter 2"/>
          <p:cNvSpPr>
            <a:spLocks noGrp="1"/>
          </p:cNvSpPr>
          <p:nvPr>
            <p:ph idx="1"/>
          </p:nvPr>
        </p:nvSpPr>
        <p:spPr>
          <a:xfrm>
            <a:off x="457200" y="1412776"/>
            <a:ext cx="8345488" cy="4536504"/>
          </a:xfrm>
        </p:spPr>
        <p:txBody>
          <a:bodyPr/>
          <a:lstStyle/>
          <a:p>
            <a:r>
              <a:rPr lang="de-DE" sz="2400" b="1" kern="1200" dirty="0"/>
              <a:t>Pflichtfelder: keine</a:t>
            </a:r>
          </a:p>
          <a:p>
            <a:r>
              <a:rPr lang="de-DE" sz="2400" b="1" kern="1200" dirty="0"/>
              <a:t>Feldhinweise:</a:t>
            </a:r>
          </a:p>
          <a:p>
            <a:pPr lvl="1"/>
            <a:r>
              <a:rPr lang="de-DE" sz="2400" b="1" kern="1200" dirty="0"/>
              <a:t>„Klassifikation“: eine Klassifikation dient der Einordnung und Abgrenzung von Wissen und Information in Klassen. In Phaidra stehen mehrere Klassifikationssysteme zur Auswahl </a:t>
            </a:r>
            <a:r>
              <a:rPr lang="de-DE" sz="2400" b="1" kern="1200" dirty="0">
                <a:solidFill>
                  <a:schemeClr val="accent1"/>
                </a:solidFill>
              </a:rPr>
              <a:t>(Zum Beispiel: „Basisklassifikation“: </a:t>
            </a:r>
            <a:r>
              <a:rPr lang="de-DE" sz="2400" b="1" i="1" kern="1200" dirty="0">
                <a:solidFill>
                  <a:schemeClr val="accent1"/>
                </a:solidFill>
              </a:rPr>
              <a:t>Tiermedizin (46) -- Ausbildung, Beruf, Organisationen (46.04)</a:t>
            </a:r>
            <a:r>
              <a:rPr lang="de-DE" sz="2400" b="1" kern="1200" dirty="0">
                <a:solidFill>
                  <a:schemeClr val="accent1"/>
                </a:solidFill>
              </a:rPr>
              <a:t>)       </a:t>
            </a:r>
            <a:r>
              <a:rPr lang="de-DE" sz="2400" b="1" kern="1200" dirty="0">
                <a:solidFill>
                  <a:schemeClr val="tx1"/>
                </a:solidFill>
              </a:rPr>
              <a:t>Eine Klassifikation unterstützt zudem den Informationssuchenden den Informationsgehalt eines Objekts vorab einzuschätzen.</a:t>
            </a:r>
            <a:endParaRPr lang="de-DE" sz="24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21</a:t>
            </a:fld>
            <a:endParaRPr lang="de-DE" dirty="0"/>
          </a:p>
        </p:txBody>
      </p:sp>
    </p:spTree>
    <p:extLst>
      <p:ext uri="{BB962C8B-B14F-4D97-AF65-F5344CB8AC3E}">
        <p14:creationId xmlns:p14="http://schemas.microsoft.com/office/powerpoint/2010/main" val="22811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2.7 EINGABEMASKE – </a:t>
            </a:r>
            <a:br>
              <a:rPr lang="de-DE" dirty="0"/>
            </a:br>
            <a:r>
              <a:rPr lang="de-DE" dirty="0"/>
              <a:t>ZUORDNUNG</a:t>
            </a:r>
          </a:p>
        </p:txBody>
      </p:sp>
      <p:sp>
        <p:nvSpPr>
          <p:cNvPr id="3" name="Inhaltsplatzhalter 2"/>
          <p:cNvSpPr>
            <a:spLocks noGrp="1"/>
          </p:cNvSpPr>
          <p:nvPr>
            <p:ph idx="1"/>
          </p:nvPr>
        </p:nvSpPr>
        <p:spPr>
          <a:xfrm>
            <a:off x="457200" y="1484784"/>
            <a:ext cx="8075240" cy="4536504"/>
          </a:xfrm>
        </p:spPr>
        <p:txBody>
          <a:bodyPr/>
          <a:lstStyle/>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22</a:t>
            </a:fld>
            <a:endParaRPr lang="de-DE" dirty="0"/>
          </a:p>
        </p:txBody>
      </p:sp>
      <p:pic>
        <p:nvPicPr>
          <p:cNvPr id="7" name="Grafik 6"/>
          <p:cNvPicPr>
            <a:picLocks noChangeAspect="1"/>
          </p:cNvPicPr>
          <p:nvPr/>
        </p:nvPicPr>
        <p:blipFill>
          <a:blip r:embed="rId2"/>
          <a:stretch>
            <a:fillRect/>
          </a:stretch>
        </p:blipFill>
        <p:spPr>
          <a:xfrm>
            <a:off x="612000" y="1537614"/>
            <a:ext cx="7920000" cy="3547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964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2.7 EINGABEMASKE – </a:t>
            </a:r>
            <a:br>
              <a:rPr lang="de-DE" dirty="0"/>
            </a:br>
            <a:r>
              <a:rPr lang="de-DE" dirty="0"/>
              <a:t>ZUORDNUNG</a:t>
            </a:r>
          </a:p>
        </p:txBody>
      </p:sp>
      <p:sp>
        <p:nvSpPr>
          <p:cNvPr id="3" name="Inhaltsplatzhalter 2"/>
          <p:cNvSpPr>
            <a:spLocks noGrp="1"/>
          </p:cNvSpPr>
          <p:nvPr>
            <p:ph idx="1"/>
          </p:nvPr>
        </p:nvSpPr>
        <p:spPr>
          <a:xfrm>
            <a:off x="457200" y="1412776"/>
            <a:ext cx="8345488" cy="4536504"/>
          </a:xfrm>
        </p:spPr>
        <p:txBody>
          <a:bodyPr/>
          <a:lstStyle/>
          <a:p>
            <a:r>
              <a:rPr lang="de-DE" sz="2400" b="1" kern="1200" dirty="0"/>
              <a:t>Pflichtfelder: keine</a:t>
            </a:r>
          </a:p>
          <a:p>
            <a:r>
              <a:rPr lang="de-DE" sz="2400" b="1" kern="1200" dirty="0"/>
              <a:t>Feldhinweise:</a:t>
            </a:r>
          </a:p>
          <a:p>
            <a:pPr lvl="1"/>
            <a:r>
              <a:rPr lang="de-DE" sz="2400" b="1" kern="1200" dirty="0"/>
              <a:t>„Publikationstyp“: hinterlegen Sie hier Angaben zur „äußeren“ Form des Objekts (Buch, </a:t>
            </a:r>
            <a:r>
              <a:rPr lang="de-DE" sz="2400" b="1" kern="1200" dirty="0" err="1"/>
              <a:t>Preprint</a:t>
            </a:r>
            <a:r>
              <a:rPr lang="de-DE" sz="2400" b="1" kern="1200" dirty="0"/>
              <a:t>, Forschungsdaten, etc.)  </a:t>
            </a:r>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23</a:t>
            </a:fld>
            <a:endParaRPr lang="de-DE" dirty="0"/>
          </a:p>
        </p:txBody>
      </p:sp>
    </p:spTree>
    <p:extLst>
      <p:ext uri="{BB962C8B-B14F-4D97-AF65-F5344CB8AC3E}">
        <p14:creationId xmlns:p14="http://schemas.microsoft.com/office/powerpoint/2010/main" val="3911599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2.8 EINGABEMASKE – </a:t>
            </a:r>
            <a:br>
              <a:rPr lang="de-DE" dirty="0"/>
            </a:br>
            <a:r>
              <a:rPr lang="de-DE" dirty="0"/>
              <a:t>KONTEXTUELLE ANGABEN</a:t>
            </a:r>
          </a:p>
        </p:txBody>
      </p:sp>
      <p:sp>
        <p:nvSpPr>
          <p:cNvPr id="3" name="Inhaltsplatzhalter 2"/>
          <p:cNvSpPr>
            <a:spLocks noGrp="1"/>
          </p:cNvSpPr>
          <p:nvPr>
            <p:ph idx="1"/>
          </p:nvPr>
        </p:nvSpPr>
        <p:spPr>
          <a:xfrm>
            <a:off x="457200" y="1484784"/>
            <a:ext cx="8075240" cy="4536504"/>
          </a:xfrm>
        </p:spPr>
        <p:txBody>
          <a:bodyPr/>
          <a:lstStyle/>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24</a:t>
            </a:fld>
            <a:endParaRPr lang="de-DE" dirty="0"/>
          </a:p>
        </p:txBody>
      </p:sp>
      <p:pic>
        <p:nvPicPr>
          <p:cNvPr id="5" name="Grafik 4"/>
          <p:cNvPicPr>
            <a:picLocks noChangeAspect="1"/>
          </p:cNvPicPr>
          <p:nvPr/>
        </p:nvPicPr>
        <p:blipFill>
          <a:blip r:embed="rId2"/>
          <a:stretch>
            <a:fillRect/>
          </a:stretch>
        </p:blipFill>
        <p:spPr>
          <a:xfrm>
            <a:off x="612000" y="1524414"/>
            <a:ext cx="7920000" cy="46408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4405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2.8 EINGABEMASKE – </a:t>
            </a:r>
            <a:br>
              <a:rPr lang="de-DE" dirty="0"/>
            </a:br>
            <a:r>
              <a:rPr lang="de-DE" dirty="0"/>
              <a:t>KONTEXTUELLE ANGABEN</a:t>
            </a:r>
          </a:p>
        </p:txBody>
      </p:sp>
      <p:sp>
        <p:nvSpPr>
          <p:cNvPr id="3" name="Inhaltsplatzhalter 2"/>
          <p:cNvSpPr>
            <a:spLocks noGrp="1"/>
          </p:cNvSpPr>
          <p:nvPr>
            <p:ph idx="1"/>
          </p:nvPr>
        </p:nvSpPr>
        <p:spPr>
          <a:xfrm>
            <a:off x="457200" y="1412776"/>
            <a:ext cx="8345488" cy="4536504"/>
          </a:xfrm>
        </p:spPr>
        <p:txBody>
          <a:bodyPr/>
          <a:lstStyle/>
          <a:p>
            <a:r>
              <a:rPr lang="de-DE" sz="2400" b="1" kern="1200" dirty="0"/>
              <a:t>Pflichtfelder: keine</a:t>
            </a:r>
          </a:p>
          <a:p>
            <a:r>
              <a:rPr lang="de-DE" sz="2400" b="1" kern="1200" dirty="0"/>
              <a:t>Feldhinweise:                                                   hinterlegen Sie in den einzelnen Metadatenfeldern Angaben zum realen Objekt, auf das sich das in Phaidra abgelegte digitale Objekt (z.B.: eine digitale Reproduktion eines Gemäldes) bezieht </a:t>
            </a:r>
          </a:p>
          <a:p>
            <a:pPr lvl="1"/>
            <a:endParaRPr lang="de-DE" sz="2400" b="1" kern="1200"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25</a:t>
            </a:fld>
            <a:endParaRPr lang="de-DE" dirty="0"/>
          </a:p>
        </p:txBody>
      </p:sp>
    </p:spTree>
    <p:extLst>
      <p:ext uri="{BB962C8B-B14F-4D97-AF65-F5344CB8AC3E}">
        <p14:creationId xmlns:p14="http://schemas.microsoft.com/office/powerpoint/2010/main" val="3969720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2.9 EINGABEMASKE – </a:t>
            </a:r>
            <a:br>
              <a:rPr lang="de-DE" dirty="0"/>
            </a:br>
            <a:r>
              <a:rPr lang="de-DE" dirty="0"/>
              <a:t>PROVENIENZ</a:t>
            </a:r>
          </a:p>
        </p:txBody>
      </p:sp>
      <p:sp>
        <p:nvSpPr>
          <p:cNvPr id="3" name="Inhaltsplatzhalter 2"/>
          <p:cNvSpPr>
            <a:spLocks noGrp="1"/>
          </p:cNvSpPr>
          <p:nvPr>
            <p:ph idx="1"/>
          </p:nvPr>
        </p:nvSpPr>
        <p:spPr>
          <a:xfrm>
            <a:off x="457200" y="1484784"/>
            <a:ext cx="8075240" cy="4536504"/>
          </a:xfrm>
        </p:spPr>
        <p:txBody>
          <a:bodyPr/>
          <a:lstStyle/>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26</a:t>
            </a:fld>
            <a:endParaRPr lang="de-DE" dirty="0"/>
          </a:p>
        </p:txBody>
      </p:sp>
      <p:pic>
        <p:nvPicPr>
          <p:cNvPr id="5" name="Grafik 4"/>
          <p:cNvPicPr>
            <a:picLocks noChangeAspect="1"/>
          </p:cNvPicPr>
          <p:nvPr/>
        </p:nvPicPr>
        <p:blipFill>
          <a:blip r:embed="rId2"/>
          <a:stretch>
            <a:fillRect/>
          </a:stretch>
        </p:blipFill>
        <p:spPr>
          <a:xfrm>
            <a:off x="612000" y="1549594"/>
            <a:ext cx="7920000" cy="5191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713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2.9 EINGABEMASKE – </a:t>
            </a:r>
            <a:br>
              <a:rPr lang="de-DE" dirty="0"/>
            </a:br>
            <a:r>
              <a:rPr lang="de-DE" dirty="0"/>
              <a:t>PROVENIENZ</a:t>
            </a:r>
          </a:p>
        </p:txBody>
      </p:sp>
      <p:sp>
        <p:nvSpPr>
          <p:cNvPr id="3" name="Inhaltsplatzhalter 2"/>
          <p:cNvSpPr>
            <a:spLocks noGrp="1"/>
          </p:cNvSpPr>
          <p:nvPr>
            <p:ph idx="1"/>
          </p:nvPr>
        </p:nvSpPr>
        <p:spPr>
          <a:xfrm>
            <a:off x="457200" y="1412776"/>
            <a:ext cx="8324491" cy="4536504"/>
          </a:xfrm>
        </p:spPr>
        <p:txBody>
          <a:bodyPr/>
          <a:lstStyle/>
          <a:p>
            <a:r>
              <a:rPr lang="de-DE" sz="2400" b="1" kern="1200" dirty="0"/>
              <a:t>Pflichtfelder: keine</a:t>
            </a:r>
          </a:p>
          <a:p>
            <a:r>
              <a:rPr lang="de-DE" sz="2400" b="1" kern="1200" dirty="0"/>
              <a:t>Feldhinweise:                                                   hinterlegen Sie in den einzelnen Metadatenfeldern Angaben zum realen Objekt, auf das sich das in Phaidra abgelegte digitale Objekt (z.B.: eine digitale Reproduktion eines Gemäldes) bezieht</a:t>
            </a:r>
          </a:p>
          <a:p>
            <a:endParaRPr lang="de-DE" sz="2400" b="1" kern="1200" dirty="0"/>
          </a:p>
          <a:p>
            <a:pPr lvl="1"/>
            <a:endParaRPr lang="de-DE" sz="2400" b="1" kern="1200"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27</a:t>
            </a:fld>
            <a:endParaRPr lang="de-DE" dirty="0"/>
          </a:p>
        </p:txBody>
      </p:sp>
    </p:spTree>
    <p:extLst>
      <p:ext uri="{BB962C8B-B14F-4D97-AF65-F5344CB8AC3E}">
        <p14:creationId xmlns:p14="http://schemas.microsoft.com/office/powerpoint/2010/main" val="3302844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2.10 EINGABEMASKE – </a:t>
            </a:r>
            <a:br>
              <a:rPr lang="de-DE" dirty="0"/>
            </a:br>
            <a:r>
              <a:rPr lang="de-DE" dirty="0"/>
              <a:t>DIGITALES BUCH</a:t>
            </a:r>
          </a:p>
        </p:txBody>
      </p:sp>
      <p:sp>
        <p:nvSpPr>
          <p:cNvPr id="3" name="Inhaltsplatzhalter 2"/>
          <p:cNvSpPr>
            <a:spLocks noGrp="1"/>
          </p:cNvSpPr>
          <p:nvPr>
            <p:ph idx="1"/>
          </p:nvPr>
        </p:nvSpPr>
        <p:spPr>
          <a:xfrm>
            <a:off x="457200" y="1484784"/>
            <a:ext cx="8075240" cy="4536504"/>
          </a:xfrm>
        </p:spPr>
        <p:txBody>
          <a:bodyPr/>
          <a:lstStyle/>
          <a:p>
            <a:pPr lvl="1"/>
            <a:endParaRPr lang="de-DE" sz="1600" b="1" kern="1200" dirty="0"/>
          </a:p>
          <a:p>
            <a:pPr lvl="1"/>
            <a:endParaRPr lang="de-DE" sz="2400" b="1" kern="1200" dirty="0"/>
          </a:p>
          <a:p>
            <a:pPr lvl="1"/>
            <a:endParaRPr lang="de-DE" sz="2400" b="1" kern="1200" dirty="0"/>
          </a:p>
          <a:p>
            <a:pPr lvl="2"/>
            <a:endParaRPr lang="de-DE" sz="100" b="1"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28</a:t>
            </a:fld>
            <a:endParaRPr lang="de-DE" dirty="0"/>
          </a:p>
        </p:txBody>
      </p:sp>
      <p:pic>
        <p:nvPicPr>
          <p:cNvPr id="6" name="Grafik 5"/>
          <p:cNvPicPr>
            <a:picLocks noChangeAspect="1"/>
          </p:cNvPicPr>
          <p:nvPr/>
        </p:nvPicPr>
        <p:blipFill>
          <a:blip r:embed="rId2"/>
          <a:stretch>
            <a:fillRect/>
          </a:stretch>
        </p:blipFill>
        <p:spPr>
          <a:xfrm>
            <a:off x="612000" y="1551702"/>
            <a:ext cx="7920000" cy="5189666"/>
          </a:xfrm>
          <a:prstGeom prst="rect">
            <a:avLst/>
          </a:prstGeom>
        </p:spPr>
      </p:pic>
    </p:spTree>
    <p:extLst>
      <p:ext uri="{BB962C8B-B14F-4D97-AF65-F5344CB8AC3E}">
        <p14:creationId xmlns:p14="http://schemas.microsoft.com/office/powerpoint/2010/main" val="1438741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2.10 EINGABEMASKE – </a:t>
            </a:r>
            <a:br>
              <a:rPr lang="de-DE" dirty="0"/>
            </a:br>
            <a:r>
              <a:rPr lang="de-DE" dirty="0"/>
              <a:t>DIGITALES BUCH</a:t>
            </a:r>
          </a:p>
        </p:txBody>
      </p:sp>
      <p:sp>
        <p:nvSpPr>
          <p:cNvPr id="3" name="Inhaltsplatzhalter 2"/>
          <p:cNvSpPr>
            <a:spLocks noGrp="1"/>
          </p:cNvSpPr>
          <p:nvPr>
            <p:ph idx="1"/>
          </p:nvPr>
        </p:nvSpPr>
        <p:spPr>
          <a:xfrm>
            <a:off x="457200" y="1412776"/>
            <a:ext cx="8324491" cy="4536504"/>
          </a:xfrm>
        </p:spPr>
        <p:txBody>
          <a:bodyPr/>
          <a:lstStyle/>
          <a:p>
            <a:r>
              <a:rPr lang="de-DE" sz="2400" b="1" kern="1200" dirty="0"/>
              <a:t>Pflichtfelder: keine</a:t>
            </a:r>
          </a:p>
          <a:p>
            <a:r>
              <a:rPr lang="de-DE" sz="2400" b="1" kern="1200" dirty="0"/>
              <a:t>Feldhinweise:                                                                 im Falle eines Textdokuments können sie hier weitere Angaben zum Dokument hinterlegen (z.B.: Verlag, Seitenanzahl, Auflage, Erscheinungsort, etc.)</a:t>
            </a:r>
          </a:p>
          <a:p>
            <a:pPr lvl="1"/>
            <a:r>
              <a:rPr lang="de-DE" sz="2400" b="1" kern="1200" dirty="0"/>
              <a:t>„Erscheinungsdatum“: bitte hinterlegen sie bei Textdokumenten das Erscheinungsdatum in diesem Feld und nicht im Feld „Datum“ im Hauptmenü „Lebenszyklus“  </a:t>
            </a:r>
          </a:p>
          <a:p>
            <a:endParaRPr lang="de-DE" sz="2400" b="1" kern="1200" dirty="0"/>
          </a:p>
          <a:p>
            <a:pPr lvl="1"/>
            <a:endParaRPr lang="de-DE" sz="2400" b="1" kern="1200" dirty="0"/>
          </a:p>
          <a:p>
            <a:pPr marL="0" indent="0">
              <a:buNone/>
            </a:pPr>
            <a:r>
              <a:rPr lang="de-DE" b="1" dirty="0"/>
              <a:t>					</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29</a:t>
            </a:fld>
            <a:endParaRPr lang="de-DE" dirty="0"/>
          </a:p>
        </p:txBody>
      </p:sp>
    </p:spTree>
    <p:extLst>
      <p:ext uri="{BB962C8B-B14F-4D97-AF65-F5344CB8AC3E}">
        <p14:creationId xmlns:p14="http://schemas.microsoft.com/office/powerpoint/2010/main" val="1483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GLOSSAR</a:t>
            </a:r>
          </a:p>
        </p:txBody>
      </p:sp>
      <p:sp>
        <p:nvSpPr>
          <p:cNvPr id="3" name="Inhaltsplatzhalter 2"/>
          <p:cNvSpPr>
            <a:spLocks noGrp="1"/>
          </p:cNvSpPr>
          <p:nvPr>
            <p:ph idx="1"/>
          </p:nvPr>
        </p:nvSpPr>
        <p:spPr>
          <a:xfrm>
            <a:off x="457200" y="1556792"/>
            <a:ext cx="7931150" cy="5040560"/>
          </a:xfrm>
        </p:spPr>
        <p:txBody>
          <a:bodyPr wrap="square">
            <a:noAutofit/>
          </a:bodyPr>
          <a:lstStyle/>
          <a:p>
            <a:r>
              <a:rPr lang="de-DE" sz="2400" b="1" dirty="0"/>
              <a:t>Objekt: ein Objekt ist eine in Phaidra abgelegte Datei, z.B.: Textdokument, Audioaufnahme, etc.</a:t>
            </a:r>
            <a:endParaRPr lang="de-DE" sz="900" dirty="0"/>
          </a:p>
          <a:p>
            <a:pPr marL="0" indent="0">
              <a:buNone/>
            </a:pPr>
            <a:endParaRPr lang="de-DE" sz="900" dirty="0"/>
          </a:p>
          <a:p>
            <a:endParaRPr lang="de-DE" sz="900" dirty="0"/>
          </a:p>
          <a:p>
            <a:r>
              <a:rPr lang="de-DE" sz="2400" b="1" dirty="0"/>
              <a:t>Objektdatensatz: enthält die Metadaten eines Objekts, gibt </a:t>
            </a:r>
            <a:r>
              <a:rPr lang="de-DE" sz="2400" b="1" dirty="0" err="1"/>
              <a:t>BenutzerInnen</a:t>
            </a:r>
            <a:r>
              <a:rPr lang="de-DE" sz="2400" b="1" dirty="0"/>
              <a:t> wesentliche Informationen über das Objekt und steuert den Zugriff auf das Objekt</a:t>
            </a:r>
          </a:p>
          <a:p>
            <a:endParaRPr lang="de-DE" sz="900" b="1" dirty="0"/>
          </a:p>
          <a:p>
            <a:endParaRPr lang="de-DE" sz="900" b="1" dirty="0"/>
          </a:p>
          <a:p>
            <a:r>
              <a:rPr lang="de-DE" sz="2400" b="1" dirty="0"/>
              <a:t>Metadaten: Metadaten beschreiben ein Objekt / eine Collection. Es sind „Daten über Daten“, z.B.: Titel, </a:t>
            </a:r>
            <a:r>
              <a:rPr lang="de-DE" sz="2400" b="1" dirty="0" err="1"/>
              <a:t>AutorIn</a:t>
            </a:r>
            <a:r>
              <a:rPr lang="de-DE" sz="2400" b="1" dirty="0"/>
              <a:t>, Erscheinungsjahr, etc.</a:t>
            </a:r>
          </a:p>
          <a:p>
            <a:endParaRPr lang="de-DE" sz="2400" b="1" dirty="0"/>
          </a:p>
          <a:p>
            <a:endParaRPr lang="de-DE" sz="900" dirty="0"/>
          </a:p>
          <a:p>
            <a:endParaRPr lang="de-DE" sz="900" dirty="0"/>
          </a:p>
          <a:p>
            <a:pPr marL="0" indent="0">
              <a:buNone/>
            </a:pPr>
            <a:endParaRPr lang="de-DE" sz="2500" b="1" dirty="0"/>
          </a:p>
          <a:p>
            <a:pPr marL="0" indent="0">
              <a:buNone/>
            </a:pPr>
            <a:r>
              <a:rPr lang="de-DE" sz="2500" b="1" dirty="0"/>
              <a:t> </a:t>
            </a:r>
          </a:p>
          <a:p>
            <a:pPr marL="0" indent="0">
              <a:buNone/>
            </a:pPr>
            <a:endParaRPr lang="de-DE" b="1"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3</a:t>
            </a:fld>
            <a:endParaRPr lang="de-DE" dirty="0"/>
          </a:p>
        </p:txBody>
      </p:sp>
    </p:spTree>
    <p:extLst>
      <p:ext uri="{BB962C8B-B14F-4D97-AF65-F5344CB8AC3E}">
        <p14:creationId xmlns:p14="http://schemas.microsoft.com/office/powerpoint/2010/main" val="935177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3.OBJEKTDATENSATZ</a:t>
            </a:r>
          </a:p>
        </p:txBody>
      </p:sp>
      <p:sp>
        <p:nvSpPr>
          <p:cNvPr id="3" name="Textplatzhalter 2"/>
          <p:cNvSpPr>
            <a:spLocks noGrp="1"/>
          </p:cNvSpPr>
          <p:nvPr>
            <p:ph type="body" idx="1"/>
          </p:nvPr>
        </p:nvSpPr>
        <p:spPr/>
        <p:txBody>
          <a:bodyPr/>
          <a:lstStyle/>
          <a:p>
            <a:endParaRPr lang="de-DE"/>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30</a:t>
            </a:fld>
            <a:endParaRPr lang="de-DE" dirty="0"/>
          </a:p>
        </p:txBody>
      </p:sp>
    </p:spTree>
    <p:extLst>
      <p:ext uri="{BB962C8B-B14F-4D97-AF65-F5344CB8AC3E}">
        <p14:creationId xmlns:p14="http://schemas.microsoft.com/office/powerpoint/2010/main" val="1750598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OBJEKTDATENSATZ – </a:t>
            </a:r>
            <a:br>
              <a:rPr lang="de-DE" dirty="0"/>
            </a:br>
            <a:r>
              <a:rPr lang="de-DE" dirty="0"/>
              <a:t>	 ZU BEACHTEN</a:t>
            </a:r>
          </a:p>
        </p:txBody>
      </p:sp>
      <p:sp>
        <p:nvSpPr>
          <p:cNvPr id="3" name="Inhaltsplatzhalter 2"/>
          <p:cNvSpPr>
            <a:spLocks noGrp="1"/>
          </p:cNvSpPr>
          <p:nvPr>
            <p:ph idx="1"/>
          </p:nvPr>
        </p:nvSpPr>
        <p:spPr>
          <a:xfrm>
            <a:off x="457200" y="1600200"/>
            <a:ext cx="7931150" cy="4421088"/>
          </a:xfrm>
        </p:spPr>
        <p:txBody>
          <a:bodyPr/>
          <a:lstStyle/>
          <a:p>
            <a:r>
              <a:rPr lang="de-DE" sz="2400" b="1" dirty="0"/>
              <a:t>Im Objektdatensatz werden die Metadaten und der </a:t>
            </a:r>
            <a:r>
              <a:rPr lang="de-DE" sz="2400" b="1" dirty="0" err="1"/>
              <a:t>Permalink</a:t>
            </a:r>
            <a:r>
              <a:rPr lang="de-DE" sz="2400" b="1" dirty="0"/>
              <a:t> des Objekts angezeigt!</a:t>
            </a:r>
          </a:p>
          <a:p>
            <a:endParaRPr lang="de-DE" sz="900" b="1" dirty="0"/>
          </a:p>
          <a:p>
            <a:pPr marL="0" indent="0">
              <a:buNone/>
            </a:pPr>
            <a:endParaRPr lang="de-DE" sz="900" b="1" dirty="0"/>
          </a:p>
          <a:p>
            <a:r>
              <a:rPr lang="de-DE" sz="2400" b="1" dirty="0"/>
              <a:t>Nur der/die </a:t>
            </a:r>
            <a:r>
              <a:rPr lang="de-DE" sz="2400" b="1" dirty="0" err="1"/>
              <a:t>EigentümerIn</a:t>
            </a:r>
            <a:r>
              <a:rPr lang="de-DE" sz="2400" b="1" dirty="0"/>
              <a:t> eines Objekts kann den Datensatz nachbearbeiten, eine Zugriffsbeschränkung vergeben, etc.!</a:t>
            </a:r>
            <a:endParaRPr lang="de-DE" sz="2400" dirty="0"/>
          </a:p>
          <a:p>
            <a:pPr marL="0" indent="0">
              <a:buNone/>
            </a:pPr>
            <a:endParaRPr lang="de-DE" sz="900" b="1" dirty="0"/>
          </a:p>
          <a:p>
            <a:pPr marL="0" indent="0">
              <a:buNone/>
            </a:pPr>
            <a:endParaRPr lang="de-DE" sz="900" b="1" dirty="0"/>
          </a:p>
          <a:p>
            <a:r>
              <a:rPr lang="de-DE" sz="2400" b="1" dirty="0"/>
              <a:t>Im Falle einer Zugriffsbeschränkung bleiben die wesentlichen Informationen dennoch sichtbar (Metadaten im Objektdatensatz)!</a:t>
            </a:r>
          </a:p>
          <a:p>
            <a:pPr marL="0" indent="0">
              <a:buNone/>
            </a:pPr>
            <a:endParaRPr lang="de-DE" sz="1800" b="1"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31</a:t>
            </a:fld>
            <a:endParaRPr lang="de-DE" dirty="0"/>
          </a:p>
        </p:txBody>
      </p:sp>
    </p:spTree>
    <p:extLst>
      <p:ext uri="{BB962C8B-B14F-4D97-AF65-F5344CB8AC3E}">
        <p14:creationId xmlns:p14="http://schemas.microsoft.com/office/powerpoint/2010/main" val="4008587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OBJEKTDATENSATZ</a:t>
            </a:r>
          </a:p>
        </p:txBody>
      </p:sp>
      <p:sp>
        <p:nvSpPr>
          <p:cNvPr id="3" name="Inhaltsplatzhalter 2"/>
          <p:cNvSpPr>
            <a:spLocks noGrp="1"/>
          </p:cNvSpPr>
          <p:nvPr>
            <p:ph idx="1"/>
          </p:nvPr>
        </p:nvSpPr>
        <p:spPr>
          <a:xfrm>
            <a:off x="457200" y="1600200"/>
            <a:ext cx="7931150" cy="4421088"/>
          </a:xfrm>
        </p:spPr>
        <p:txBody>
          <a:bodyPr/>
          <a:lstStyle/>
          <a:p>
            <a:pPr marL="0" indent="0">
              <a:buNone/>
            </a:pPr>
            <a:endParaRPr lang="de-DE" b="1" dirty="0"/>
          </a:p>
          <a:p>
            <a:pPr marL="0" indent="0">
              <a:buNone/>
            </a:pPr>
            <a:endParaRPr lang="de-DE" dirty="0"/>
          </a:p>
        </p:txBody>
      </p:sp>
      <p:pic>
        <p:nvPicPr>
          <p:cNvPr id="7" name="Grafik 6"/>
          <p:cNvPicPr>
            <a:picLocks noChangeAspect="1"/>
          </p:cNvPicPr>
          <p:nvPr/>
        </p:nvPicPr>
        <p:blipFill>
          <a:blip r:embed="rId2"/>
          <a:stretch>
            <a:fillRect/>
          </a:stretch>
        </p:blipFill>
        <p:spPr>
          <a:xfrm>
            <a:off x="451593" y="1600200"/>
            <a:ext cx="7908696" cy="3986078"/>
          </a:xfrm>
          <a:prstGeom prst="rect">
            <a:avLst/>
          </a:prstGeom>
          <a:ln>
            <a:noFill/>
          </a:ln>
          <a:effectLst>
            <a:outerShdw blurRad="292100" dist="139700" dir="2700000" algn="tl" rotWithShape="0">
              <a:srgbClr val="333333">
                <a:alpha val="65000"/>
              </a:srgbClr>
            </a:outerShdw>
          </a:effectLst>
        </p:spPr>
      </p:pic>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32</a:t>
            </a:fld>
            <a:endParaRPr lang="de-DE" dirty="0"/>
          </a:p>
        </p:txBody>
      </p:sp>
    </p:spTree>
    <p:extLst>
      <p:ext uri="{BB962C8B-B14F-4D97-AF65-F5344CB8AC3E}">
        <p14:creationId xmlns:p14="http://schemas.microsoft.com/office/powerpoint/2010/main" val="200143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OBJEKTDATENSATZ</a:t>
            </a:r>
          </a:p>
        </p:txBody>
      </p:sp>
      <p:sp>
        <p:nvSpPr>
          <p:cNvPr id="3" name="Inhaltsplatzhalter 2"/>
          <p:cNvSpPr>
            <a:spLocks noGrp="1"/>
          </p:cNvSpPr>
          <p:nvPr>
            <p:ph idx="1"/>
          </p:nvPr>
        </p:nvSpPr>
        <p:spPr>
          <a:xfrm>
            <a:off x="457200" y="1600200"/>
            <a:ext cx="8345488" cy="4421088"/>
          </a:xfrm>
        </p:spPr>
        <p:txBody>
          <a:bodyPr/>
          <a:lstStyle/>
          <a:p>
            <a:r>
              <a:rPr lang="de-DE" sz="2400" b="1" dirty="0"/>
              <a:t>In der Vorschau des Objektdatensatzes werden nur die wichtigsten Metadaten wiedergegeben. Über „Zeige alle Metadaten“ werden die restlichen Metadaten eingeblendet</a:t>
            </a:r>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33</a:t>
            </a:fld>
            <a:endParaRPr lang="de-DE" dirty="0"/>
          </a:p>
        </p:txBody>
      </p:sp>
      <p:pic>
        <p:nvPicPr>
          <p:cNvPr id="7" name="Grafik 6"/>
          <p:cNvPicPr>
            <a:picLocks noChangeAspect="1"/>
          </p:cNvPicPr>
          <p:nvPr/>
        </p:nvPicPr>
        <p:blipFill>
          <a:blip r:embed="rId2"/>
          <a:stretch>
            <a:fillRect/>
          </a:stretch>
        </p:blipFill>
        <p:spPr>
          <a:xfrm>
            <a:off x="2267744" y="3166347"/>
            <a:ext cx="6191968" cy="3120826"/>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p:nvPicPr>
        <p:blipFill>
          <a:blip r:embed="rId3"/>
          <a:stretch>
            <a:fillRect/>
          </a:stretch>
        </p:blipFill>
        <p:spPr>
          <a:xfrm rot="13101167">
            <a:off x="7295841" y="5988470"/>
            <a:ext cx="359695" cy="317019"/>
          </a:xfrm>
          <a:prstGeom prst="rect">
            <a:avLst/>
          </a:prstGeom>
        </p:spPr>
      </p:pic>
    </p:spTree>
    <p:extLst>
      <p:ext uri="{BB962C8B-B14F-4D97-AF65-F5344CB8AC3E}">
        <p14:creationId xmlns:p14="http://schemas.microsoft.com/office/powerpoint/2010/main" val="1220847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OBJEKTDATENSATZ</a:t>
            </a:r>
          </a:p>
        </p:txBody>
      </p:sp>
      <p:sp>
        <p:nvSpPr>
          <p:cNvPr id="3" name="Inhaltsplatzhalter 2"/>
          <p:cNvSpPr>
            <a:spLocks noGrp="1"/>
          </p:cNvSpPr>
          <p:nvPr>
            <p:ph idx="1"/>
          </p:nvPr>
        </p:nvSpPr>
        <p:spPr>
          <a:xfrm>
            <a:off x="457200" y="1600200"/>
            <a:ext cx="7931150" cy="4421088"/>
          </a:xfrm>
        </p:spPr>
        <p:txBody>
          <a:bodyPr/>
          <a:lstStyle/>
          <a:p>
            <a:r>
              <a:rPr lang="de-DE" sz="2400" b="1" dirty="0"/>
              <a:t>Über den Menüpunkt „Objektlinks“ können Sie das Objekt aufrufen </a:t>
            </a:r>
          </a:p>
          <a:p>
            <a:endParaRPr lang="de-DE" b="1" dirty="0"/>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34</a:t>
            </a:fld>
            <a:endParaRPr lang="de-DE" dirty="0"/>
          </a:p>
        </p:txBody>
      </p:sp>
      <p:pic>
        <p:nvPicPr>
          <p:cNvPr id="7" name="Grafik 6"/>
          <p:cNvPicPr>
            <a:picLocks noChangeAspect="1"/>
          </p:cNvPicPr>
          <p:nvPr/>
        </p:nvPicPr>
        <p:blipFill>
          <a:blip r:embed="rId2"/>
          <a:stretch>
            <a:fillRect/>
          </a:stretch>
        </p:blipFill>
        <p:spPr>
          <a:xfrm>
            <a:off x="1908350" y="2564904"/>
            <a:ext cx="6480000" cy="3265998"/>
          </a:xfrm>
          <a:prstGeom prst="rect">
            <a:avLst/>
          </a:prstGeom>
          <a:ln>
            <a:noFill/>
          </a:ln>
          <a:effectLst>
            <a:outerShdw blurRad="292100" dist="139700" dir="2700000" algn="tl" rotWithShape="0">
              <a:srgbClr val="333333">
                <a:alpha val="65000"/>
              </a:srgbClr>
            </a:outerShdw>
          </a:effectLst>
        </p:spPr>
      </p:pic>
      <p:pic>
        <p:nvPicPr>
          <p:cNvPr id="6" name="Grafik 5"/>
          <p:cNvPicPr>
            <a:picLocks noChangeAspect="1"/>
          </p:cNvPicPr>
          <p:nvPr/>
        </p:nvPicPr>
        <p:blipFill>
          <a:blip r:embed="rId3"/>
          <a:stretch>
            <a:fillRect/>
          </a:stretch>
        </p:blipFill>
        <p:spPr>
          <a:xfrm rot="16200000">
            <a:off x="6494878" y="4386442"/>
            <a:ext cx="359695" cy="317019"/>
          </a:xfrm>
          <a:prstGeom prst="rect">
            <a:avLst/>
          </a:prstGeom>
        </p:spPr>
      </p:pic>
    </p:spTree>
    <p:extLst>
      <p:ext uri="{BB962C8B-B14F-4D97-AF65-F5344CB8AC3E}">
        <p14:creationId xmlns:p14="http://schemas.microsoft.com/office/powerpoint/2010/main" val="2847629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OBJEKTDATENSATZ</a:t>
            </a:r>
          </a:p>
        </p:txBody>
      </p:sp>
      <p:sp>
        <p:nvSpPr>
          <p:cNvPr id="3" name="Inhaltsplatzhalter 2"/>
          <p:cNvSpPr>
            <a:spLocks noGrp="1"/>
          </p:cNvSpPr>
          <p:nvPr>
            <p:ph idx="1"/>
          </p:nvPr>
        </p:nvSpPr>
        <p:spPr>
          <a:xfrm>
            <a:off x="457200" y="1600200"/>
            <a:ext cx="7931150" cy="4421088"/>
          </a:xfrm>
        </p:spPr>
        <p:txBody>
          <a:bodyPr/>
          <a:lstStyle/>
          <a:p>
            <a:r>
              <a:rPr lang="de-DE" sz="2400" b="1" dirty="0"/>
              <a:t>Über den Menüpunkt „Objekt bearbeiten“ können Sie den Datensatz nachbearbeiten (Metadaten-Editor, Berechtigungen, Verbindungen, Neue Version)  </a:t>
            </a:r>
          </a:p>
          <a:p>
            <a:endParaRPr lang="de-DE" b="1" dirty="0"/>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35</a:t>
            </a:fld>
            <a:endParaRPr lang="de-DE" dirty="0"/>
          </a:p>
        </p:txBody>
      </p:sp>
      <p:pic>
        <p:nvPicPr>
          <p:cNvPr id="7" name="Grafik 6"/>
          <p:cNvPicPr>
            <a:picLocks noChangeAspect="1"/>
          </p:cNvPicPr>
          <p:nvPr/>
        </p:nvPicPr>
        <p:blipFill>
          <a:blip r:embed="rId2"/>
          <a:stretch>
            <a:fillRect/>
          </a:stretch>
        </p:blipFill>
        <p:spPr>
          <a:xfrm>
            <a:off x="2195736" y="2780928"/>
            <a:ext cx="6191968" cy="3120826"/>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p:nvPicPr>
        <p:blipFill>
          <a:blip r:embed="rId3"/>
          <a:stretch>
            <a:fillRect/>
          </a:stretch>
        </p:blipFill>
        <p:spPr>
          <a:xfrm rot="16200000">
            <a:off x="6566886" y="5106522"/>
            <a:ext cx="359695" cy="317019"/>
          </a:xfrm>
          <a:prstGeom prst="rect">
            <a:avLst/>
          </a:prstGeom>
        </p:spPr>
      </p:pic>
    </p:spTree>
    <p:extLst>
      <p:ext uri="{BB962C8B-B14F-4D97-AF65-F5344CB8AC3E}">
        <p14:creationId xmlns:p14="http://schemas.microsoft.com/office/powerpoint/2010/main" val="4007975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OBJEKTDATENSATZ – </a:t>
            </a:r>
            <a:br>
              <a:rPr lang="de-DE" dirty="0"/>
            </a:br>
            <a:r>
              <a:rPr lang="de-DE" dirty="0"/>
              <a:t>OBJEKT BEARBEITEN</a:t>
            </a:r>
          </a:p>
        </p:txBody>
      </p:sp>
      <p:sp>
        <p:nvSpPr>
          <p:cNvPr id="3" name="Inhaltsplatzhalter 2"/>
          <p:cNvSpPr>
            <a:spLocks noGrp="1"/>
          </p:cNvSpPr>
          <p:nvPr>
            <p:ph idx="1"/>
          </p:nvPr>
        </p:nvSpPr>
        <p:spPr>
          <a:xfrm>
            <a:off x="457200" y="1600200"/>
            <a:ext cx="7931150" cy="4421088"/>
          </a:xfrm>
        </p:spPr>
        <p:txBody>
          <a:bodyPr/>
          <a:lstStyle/>
          <a:p>
            <a:r>
              <a:rPr lang="de-DE" sz="2400" b="1" dirty="0"/>
              <a:t>„Metadaten-Editor“: Metadaten Ihres Objekts korrigieren oder ergänzen</a:t>
            </a:r>
          </a:p>
          <a:p>
            <a:pPr marL="0" indent="0">
              <a:buNone/>
            </a:pPr>
            <a:endParaRPr lang="de-DE" sz="900" b="1" dirty="0"/>
          </a:p>
          <a:p>
            <a:pPr marL="0" indent="0">
              <a:buNone/>
            </a:pPr>
            <a:endParaRPr lang="de-DE" sz="900" b="1" dirty="0"/>
          </a:p>
          <a:p>
            <a:r>
              <a:rPr lang="de-DE" sz="2400" dirty="0"/>
              <a:t> </a:t>
            </a:r>
            <a:r>
              <a:rPr lang="de-DE" sz="2400" b="1" dirty="0"/>
              <a:t>„Berechtigungen“: Zugriff auf das Objekt</a:t>
            </a:r>
            <a:r>
              <a:rPr lang="de-DE" sz="2400" dirty="0"/>
              <a:t> </a:t>
            </a:r>
            <a:r>
              <a:rPr lang="de-DE" sz="2400" b="1" dirty="0"/>
              <a:t>beschränken </a:t>
            </a:r>
          </a:p>
          <a:p>
            <a:pPr marL="0" indent="0">
              <a:buNone/>
            </a:pPr>
            <a:endParaRPr lang="de-DE" sz="900" b="1" dirty="0"/>
          </a:p>
          <a:p>
            <a:pPr marL="0" indent="0">
              <a:buNone/>
            </a:pPr>
            <a:endParaRPr lang="de-DE" sz="900" b="1" dirty="0"/>
          </a:p>
          <a:p>
            <a:r>
              <a:rPr lang="de-DE" sz="2400" b="1" dirty="0"/>
              <a:t>„Verbindungen editieren“: Objekte verknüpfen z.B.: deutsche und englische Version</a:t>
            </a:r>
          </a:p>
          <a:p>
            <a:endParaRPr lang="de-DE" sz="900" b="1" dirty="0"/>
          </a:p>
          <a:p>
            <a:endParaRPr lang="de-DE" sz="900" b="1" dirty="0"/>
          </a:p>
          <a:p>
            <a:r>
              <a:rPr lang="de-DE" sz="2400" b="1" dirty="0"/>
              <a:t>„Neue Version erstellen“: eine neue Version des Objektes ablegen. Die alte Version bleibt erhalten</a:t>
            </a:r>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36</a:t>
            </a:fld>
            <a:endParaRPr lang="de-DE" dirty="0"/>
          </a:p>
        </p:txBody>
      </p:sp>
    </p:spTree>
    <p:extLst>
      <p:ext uri="{BB962C8B-B14F-4D97-AF65-F5344CB8AC3E}">
        <p14:creationId xmlns:p14="http://schemas.microsoft.com/office/powerpoint/2010/main" val="3303606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p:txBody>
          <a:bodyPr/>
          <a:lstStyle/>
          <a:p>
            <a:r>
              <a:rPr lang="de-AT" dirty="0"/>
              <a:t>Fragen? Bitte wenden Sie sich an:</a:t>
            </a:r>
            <a:endParaRPr lang="de-DE" dirty="0"/>
          </a:p>
        </p:txBody>
      </p:sp>
      <p:sp>
        <p:nvSpPr>
          <p:cNvPr id="3075" name="Rectangle 3"/>
          <p:cNvSpPr>
            <a:spLocks noGrp="1"/>
          </p:cNvSpPr>
          <p:nvPr>
            <p:ph type="subTitle" idx="1"/>
          </p:nvPr>
        </p:nvSpPr>
        <p:spPr/>
        <p:txBody>
          <a:bodyPr/>
          <a:lstStyle/>
          <a:p>
            <a:r>
              <a:rPr lang="de-AT" sz="3600" b="1" dirty="0"/>
              <a:t>bibliothekinfo@vetmeduni.ac.at</a:t>
            </a:r>
          </a:p>
        </p:txBody>
      </p:sp>
    </p:spTree>
    <p:extLst>
      <p:ext uri="{BB962C8B-B14F-4D97-AF65-F5344CB8AC3E}">
        <p14:creationId xmlns:p14="http://schemas.microsoft.com/office/powerpoint/2010/main" val="162319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GLOSSAR</a:t>
            </a:r>
          </a:p>
        </p:txBody>
      </p:sp>
      <p:sp>
        <p:nvSpPr>
          <p:cNvPr id="3" name="Inhaltsplatzhalter 2"/>
          <p:cNvSpPr>
            <a:spLocks noGrp="1"/>
          </p:cNvSpPr>
          <p:nvPr>
            <p:ph idx="1"/>
          </p:nvPr>
        </p:nvSpPr>
        <p:spPr>
          <a:xfrm>
            <a:off x="457200" y="1556792"/>
            <a:ext cx="7931150" cy="5693866"/>
          </a:xfrm>
        </p:spPr>
        <p:txBody>
          <a:bodyPr wrap="square">
            <a:noAutofit/>
          </a:bodyPr>
          <a:lstStyle/>
          <a:p>
            <a:r>
              <a:rPr lang="de-DE" sz="2400" b="1" dirty="0"/>
              <a:t>Collection: Sammlung beliebig vieler Objekte, welche eine inhaltliche, administrative oder sonstige Einheit bilden</a:t>
            </a:r>
          </a:p>
          <a:p>
            <a:pPr marL="0" indent="0">
              <a:buNone/>
            </a:pPr>
            <a:endParaRPr lang="de-DE" sz="900" b="1" dirty="0"/>
          </a:p>
          <a:p>
            <a:r>
              <a:rPr lang="de-DE" sz="2400" b="1" dirty="0" err="1"/>
              <a:t>Collectiondatensatz</a:t>
            </a:r>
            <a:r>
              <a:rPr lang="de-DE" sz="2400" b="1" dirty="0"/>
              <a:t>: enthält die Metadaten einer Collection, gibt </a:t>
            </a:r>
            <a:r>
              <a:rPr lang="de-DE" sz="2400" b="1" dirty="0" err="1"/>
              <a:t>BenutzerInnen</a:t>
            </a:r>
            <a:r>
              <a:rPr lang="de-DE" sz="2400" b="1" dirty="0"/>
              <a:t> wesentliche Informationen über die Collection und zeigt die dazugehörigen Objekte an</a:t>
            </a:r>
          </a:p>
          <a:p>
            <a:pPr marL="0" indent="0">
              <a:buNone/>
            </a:pPr>
            <a:endParaRPr lang="de-DE" sz="900" b="1" dirty="0"/>
          </a:p>
          <a:p>
            <a:r>
              <a:rPr lang="de-DE" sz="2400" b="1" dirty="0" err="1"/>
              <a:t>Permalink</a:t>
            </a:r>
            <a:r>
              <a:rPr lang="de-DE" sz="2400" b="1" dirty="0"/>
              <a:t>: ein dauerhaft gleichbleibender Link im WWW. Verlinkt fortdauernd zu einer bestimmten Ressource im Internet (z.B.: Zeitschriftenartikel)</a:t>
            </a:r>
            <a:endParaRPr lang="de-DE" sz="900" dirty="0"/>
          </a:p>
          <a:p>
            <a:endParaRPr lang="de-DE" sz="900" dirty="0"/>
          </a:p>
          <a:p>
            <a:pPr marL="0" indent="0">
              <a:buNone/>
            </a:pPr>
            <a:r>
              <a:rPr lang="de-DE" sz="2500" b="1" dirty="0"/>
              <a:t> </a:t>
            </a:r>
          </a:p>
          <a:p>
            <a:pPr marL="0" indent="0">
              <a:buNone/>
            </a:pPr>
            <a:endParaRPr lang="de-DE" b="1"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4</a:t>
            </a:fld>
            <a:endParaRPr lang="de-DE" dirty="0"/>
          </a:p>
        </p:txBody>
      </p:sp>
    </p:spTree>
    <p:extLst>
      <p:ext uri="{BB962C8B-B14F-4D97-AF65-F5344CB8AC3E}">
        <p14:creationId xmlns:p14="http://schemas.microsoft.com/office/powerpoint/2010/main" val="324806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EINGABEMASKE</a:t>
            </a:r>
          </a:p>
        </p:txBody>
      </p:sp>
      <p:sp>
        <p:nvSpPr>
          <p:cNvPr id="3" name="Textplatzhalter 2"/>
          <p:cNvSpPr>
            <a:spLocks noGrp="1"/>
          </p:cNvSpPr>
          <p:nvPr>
            <p:ph type="body" idx="1"/>
          </p:nvPr>
        </p:nvSpPr>
        <p:spPr/>
        <p:txBody>
          <a:bodyPr/>
          <a:lstStyle/>
          <a:p>
            <a:endParaRPr lang="de-DE"/>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5</a:t>
            </a:fld>
            <a:endParaRPr lang="de-DE" dirty="0"/>
          </a:p>
        </p:txBody>
      </p:sp>
    </p:spTree>
    <p:extLst>
      <p:ext uri="{BB962C8B-B14F-4D97-AF65-F5344CB8AC3E}">
        <p14:creationId xmlns:p14="http://schemas.microsoft.com/office/powerpoint/2010/main" val="68978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EINGABEMASKE – </a:t>
            </a:r>
            <a:br>
              <a:rPr lang="de-DE" dirty="0"/>
            </a:br>
            <a:r>
              <a:rPr lang="de-DE" dirty="0"/>
              <a:t>ZU BEACHTEN</a:t>
            </a:r>
          </a:p>
        </p:txBody>
      </p:sp>
      <p:sp>
        <p:nvSpPr>
          <p:cNvPr id="3" name="Inhaltsplatzhalter 2"/>
          <p:cNvSpPr>
            <a:spLocks noGrp="1"/>
          </p:cNvSpPr>
          <p:nvPr>
            <p:ph idx="1"/>
          </p:nvPr>
        </p:nvSpPr>
        <p:spPr>
          <a:xfrm>
            <a:off x="457200" y="1600200"/>
            <a:ext cx="8147248" cy="4421088"/>
          </a:xfrm>
        </p:spPr>
        <p:txBody>
          <a:bodyPr/>
          <a:lstStyle/>
          <a:p>
            <a:r>
              <a:rPr lang="de-DE" sz="2400" b="1" dirty="0"/>
              <a:t>Über die Eingabemaske werden die Metadaten eines Objekts in Phaidra hinterlegt!</a:t>
            </a:r>
          </a:p>
          <a:p>
            <a:endParaRPr lang="de-DE" sz="900" b="1" dirty="0"/>
          </a:p>
          <a:p>
            <a:r>
              <a:rPr lang="de-DE" sz="2400" b="1" dirty="0"/>
              <a:t>Die Eingabemaske setzt sich aus 10 Hauptmenüs zusammen. Jedem Hauptmenü sind mehrere Metadatenfelder zugeordnet!</a:t>
            </a:r>
          </a:p>
          <a:p>
            <a:endParaRPr lang="de-DE" sz="900" b="1" dirty="0"/>
          </a:p>
          <a:p>
            <a:r>
              <a:rPr lang="de-DE" sz="2400" b="1" dirty="0"/>
              <a:t>Mouseover-Texte unterstützen Sie bei der Eingabe der Metadaten. Fahren Sie dazu mit dem Mauszeiger auf den Feldnamen!</a:t>
            </a:r>
          </a:p>
          <a:p>
            <a:endParaRPr lang="de-DE" sz="900" b="1" dirty="0"/>
          </a:p>
          <a:p>
            <a:r>
              <a:rPr lang="de-DE" sz="2400" b="1" dirty="0"/>
              <a:t>Mit * markierte Felder sind Pflichtfelder!</a:t>
            </a:r>
          </a:p>
          <a:p>
            <a:endParaRPr lang="de-DE" sz="900" b="1" dirty="0"/>
          </a:p>
          <a:p>
            <a:endParaRPr lang="de-DE" sz="900" b="1" dirty="0"/>
          </a:p>
          <a:p>
            <a:pPr marL="0" indent="0">
              <a:buNone/>
            </a:pPr>
            <a:endParaRPr lang="de-DE" sz="900" b="1" dirty="0"/>
          </a:p>
          <a:p>
            <a:pPr marL="0" indent="0">
              <a:buNone/>
            </a:pPr>
            <a:endParaRPr lang="de-DE" sz="900" b="1" dirty="0"/>
          </a:p>
          <a:p>
            <a:pPr marL="0" indent="0">
              <a:buNone/>
            </a:pPr>
            <a:endParaRPr lang="de-DE" b="1" dirty="0"/>
          </a:p>
          <a:p>
            <a:pPr marL="0" indent="0">
              <a:buNone/>
            </a:pPr>
            <a:endParaRPr lang="de-DE" b="1" dirty="0"/>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6</a:t>
            </a:fld>
            <a:endParaRPr lang="de-DE" dirty="0"/>
          </a:p>
        </p:txBody>
      </p:sp>
    </p:spTree>
    <p:extLst>
      <p:ext uri="{BB962C8B-B14F-4D97-AF65-F5344CB8AC3E}">
        <p14:creationId xmlns:p14="http://schemas.microsoft.com/office/powerpoint/2010/main" val="208733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EINGABEMASKE – </a:t>
            </a:r>
            <a:br>
              <a:rPr lang="de-DE" dirty="0"/>
            </a:br>
            <a:r>
              <a:rPr lang="de-DE" dirty="0"/>
              <a:t>ZU BEACHTEN</a:t>
            </a:r>
          </a:p>
        </p:txBody>
      </p:sp>
      <p:sp>
        <p:nvSpPr>
          <p:cNvPr id="3" name="Inhaltsplatzhalter 2"/>
          <p:cNvSpPr>
            <a:spLocks noGrp="1"/>
          </p:cNvSpPr>
          <p:nvPr>
            <p:ph idx="1"/>
          </p:nvPr>
        </p:nvSpPr>
        <p:spPr>
          <a:xfrm>
            <a:off x="457200" y="1600200"/>
            <a:ext cx="8147248" cy="4421088"/>
          </a:xfrm>
        </p:spPr>
        <p:txBody>
          <a:bodyPr/>
          <a:lstStyle/>
          <a:p>
            <a:r>
              <a:rPr lang="de-DE" sz="2400" b="1" dirty="0"/>
              <a:t>Einige Metadatenfelder können dupliziert („Plussymbol“) und Metadaten mehrsprachig vergeben werden!</a:t>
            </a:r>
          </a:p>
          <a:p>
            <a:endParaRPr lang="de-DE" sz="900" b="1" dirty="0"/>
          </a:p>
          <a:p>
            <a:r>
              <a:rPr lang="de-DE" sz="2400" b="1" dirty="0"/>
              <a:t>Manche Metadatenfelder müssen zur Eingabe eines Wertes zuvor „aktiviert“ werden („Pfeilsymbol“    )! </a:t>
            </a:r>
          </a:p>
          <a:p>
            <a:pPr marL="0" indent="0">
              <a:buNone/>
            </a:pPr>
            <a:endParaRPr lang="de-DE" sz="900" b="1" dirty="0"/>
          </a:p>
          <a:p>
            <a:r>
              <a:rPr lang="de-DE" sz="2400" b="1" dirty="0"/>
              <a:t>Es ist ratsam das Objekt so umfassend wie möglich mit Metadaten zu beschreiben! </a:t>
            </a:r>
            <a:endParaRPr lang="de-DE" sz="900" dirty="0"/>
          </a:p>
          <a:p>
            <a:endParaRPr lang="de-DE" sz="900" dirty="0"/>
          </a:p>
          <a:p>
            <a:r>
              <a:rPr lang="de-DE" sz="2400" b="1" dirty="0"/>
              <a:t>Die Metadaten eines Objekts können jederzeit korrigiert / ergänzt werden (Ausnahme: „Rechte &amp; Lizenzen“)! </a:t>
            </a:r>
            <a:endParaRPr lang="de-DE" sz="2400" dirty="0"/>
          </a:p>
          <a:p>
            <a:pPr marL="0" indent="0">
              <a:buNone/>
            </a:pPr>
            <a:endParaRPr lang="de-DE" sz="2400" b="1" dirty="0"/>
          </a:p>
          <a:p>
            <a:endParaRPr lang="de-DE" sz="2400" b="1" dirty="0"/>
          </a:p>
          <a:p>
            <a:endParaRPr lang="de-DE" sz="900" b="1" dirty="0"/>
          </a:p>
          <a:p>
            <a:pPr marL="0" indent="0">
              <a:buNone/>
            </a:pPr>
            <a:endParaRPr lang="de-DE" b="1" dirty="0"/>
          </a:p>
          <a:p>
            <a:pPr marL="0" indent="0">
              <a:buNone/>
            </a:pPr>
            <a:endParaRPr lang="de-DE" b="1" dirty="0"/>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7</a:t>
            </a:fld>
            <a:endParaRPr lang="de-DE" dirty="0"/>
          </a:p>
        </p:txBody>
      </p:sp>
      <p:pic>
        <p:nvPicPr>
          <p:cNvPr id="5" name="Grafik 4"/>
          <p:cNvPicPr>
            <a:picLocks noChangeAspect="1"/>
          </p:cNvPicPr>
          <p:nvPr/>
        </p:nvPicPr>
        <p:blipFill>
          <a:blip r:embed="rId2"/>
          <a:stretch>
            <a:fillRect/>
          </a:stretch>
        </p:blipFill>
        <p:spPr>
          <a:xfrm>
            <a:off x="7740352" y="3429000"/>
            <a:ext cx="295275" cy="266700"/>
          </a:xfrm>
          <a:prstGeom prst="rect">
            <a:avLst/>
          </a:prstGeom>
        </p:spPr>
      </p:pic>
    </p:spTree>
    <p:extLst>
      <p:ext uri="{BB962C8B-B14F-4D97-AF65-F5344CB8AC3E}">
        <p14:creationId xmlns:p14="http://schemas.microsoft.com/office/powerpoint/2010/main" val="328296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7772401" cy="1362075"/>
          </a:xfrm>
        </p:spPr>
        <p:txBody>
          <a:bodyPr/>
          <a:lstStyle/>
          <a:p>
            <a:r>
              <a:rPr lang="de-DE" dirty="0"/>
              <a:t>2. EINGABEMASKE / HAUPTMENÜS</a:t>
            </a:r>
          </a:p>
        </p:txBody>
      </p:sp>
      <p:sp>
        <p:nvSpPr>
          <p:cNvPr id="3" name="Text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8</a:t>
            </a:fld>
            <a:endParaRPr lang="de-DE" dirty="0"/>
          </a:p>
        </p:txBody>
      </p:sp>
    </p:spTree>
    <p:extLst>
      <p:ext uri="{BB962C8B-B14F-4D97-AF65-F5344CB8AC3E}">
        <p14:creationId xmlns:p14="http://schemas.microsoft.com/office/powerpoint/2010/main" val="729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EINGABEMASKE – </a:t>
            </a:r>
            <a:br>
              <a:rPr lang="de-DE" dirty="0"/>
            </a:br>
            <a:r>
              <a:rPr lang="de-DE" dirty="0"/>
              <a:t>HAUPTMENÜS</a:t>
            </a:r>
          </a:p>
        </p:txBody>
      </p:sp>
      <p:sp>
        <p:nvSpPr>
          <p:cNvPr id="3" name="Inhaltsplatzhalter 2"/>
          <p:cNvSpPr>
            <a:spLocks noGrp="1"/>
          </p:cNvSpPr>
          <p:nvPr>
            <p:ph idx="1"/>
          </p:nvPr>
        </p:nvSpPr>
        <p:spPr>
          <a:xfrm>
            <a:off x="457200" y="1600200"/>
            <a:ext cx="8147248" cy="4421088"/>
          </a:xfrm>
        </p:spPr>
        <p:txBody>
          <a:bodyPr/>
          <a:lstStyle/>
          <a:p>
            <a:r>
              <a:rPr lang="de-DE" sz="2400" b="1" dirty="0"/>
              <a:t>Allgemein</a:t>
            </a:r>
          </a:p>
          <a:p>
            <a:r>
              <a:rPr lang="de-DE" sz="2400" b="1" dirty="0"/>
              <a:t>Lebenszyklus</a:t>
            </a:r>
          </a:p>
          <a:p>
            <a:r>
              <a:rPr lang="de-DE" sz="2400" b="1" dirty="0"/>
              <a:t>Technische Angaben</a:t>
            </a:r>
          </a:p>
          <a:p>
            <a:r>
              <a:rPr lang="de-DE" sz="2400" b="1" dirty="0"/>
              <a:t>Didaktische Angaben</a:t>
            </a:r>
          </a:p>
          <a:p>
            <a:r>
              <a:rPr lang="de-DE" sz="2400" b="1" dirty="0"/>
              <a:t>Rechte und Lizenzen</a:t>
            </a:r>
          </a:p>
          <a:p>
            <a:r>
              <a:rPr lang="de-DE" sz="2400" b="1" dirty="0"/>
              <a:t>Klassifikation</a:t>
            </a:r>
          </a:p>
          <a:p>
            <a:r>
              <a:rPr lang="de-DE" sz="2400" b="1" dirty="0"/>
              <a:t>Zuordnung</a:t>
            </a:r>
          </a:p>
          <a:p>
            <a:r>
              <a:rPr lang="de-DE" sz="2400" b="1" dirty="0"/>
              <a:t>Kontextuelle Angaben</a:t>
            </a:r>
          </a:p>
          <a:p>
            <a:r>
              <a:rPr lang="de-DE" sz="2400" b="1" dirty="0"/>
              <a:t>Provenienz</a:t>
            </a:r>
          </a:p>
          <a:p>
            <a:r>
              <a:rPr lang="de-DE" sz="2400" b="1" dirty="0"/>
              <a:t>Digitales Buch</a:t>
            </a:r>
          </a:p>
          <a:p>
            <a:endParaRPr lang="de-DE" sz="2400" b="1" dirty="0"/>
          </a:p>
          <a:p>
            <a:endParaRPr lang="de-DE" sz="2400" b="1" dirty="0"/>
          </a:p>
          <a:p>
            <a:endParaRPr lang="de-DE" sz="2400" b="1" dirty="0"/>
          </a:p>
          <a:p>
            <a:endParaRPr lang="de-DE" sz="2400" b="1" dirty="0"/>
          </a:p>
          <a:p>
            <a:endParaRPr lang="de-DE" sz="2400" b="1" dirty="0"/>
          </a:p>
          <a:p>
            <a:endParaRPr lang="de-DE" sz="900" b="1" dirty="0"/>
          </a:p>
          <a:p>
            <a:pPr marL="0" indent="0">
              <a:buNone/>
            </a:pPr>
            <a:endParaRPr lang="de-DE" sz="900" b="1" dirty="0"/>
          </a:p>
          <a:p>
            <a:pPr marL="0" indent="0">
              <a:buNone/>
            </a:pPr>
            <a:endParaRPr lang="de-DE" sz="900" b="1" dirty="0"/>
          </a:p>
          <a:p>
            <a:pPr marL="0" indent="0">
              <a:buNone/>
            </a:pPr>
            <a:endParaRPr lang="de-DE" b="1" dirty="0"/>
          </a:p>
          <a:p>
            <a:pPr marL="0" indent="0">
              <a:buNone/>
            </a:pPr>
            <a:endParaRPr lang="de-DE" b="1" dirty="0"/>
          </a:p>
          <a:p>
            <a:pPr marL="0" indent="0">
              <a:buNone/>
            </a:pPr>
            <a:endParaRPr lang="de-DE" dirty="0"/>
          </a:p>
        </p:txBody>
      </p:sp>
      <p:sp>
        <p:nvSpPr>
          <p:cNvPr id="4" name="Foliennummernplatzhalter 3"/>
          <p:cNvSpPr>
            <a:spLocks noGrp="1"/>
          </p:cNvSpPr>
          <p:nvPr>
            <p:ph type="sldNum" sz="quarter" idx="4"/>
          </p:nvPr>
        </p:nvSpPr>
        <p:spPr/>
        <p:txBody>
          <a:bodyPr/>
          <a:lstStyle/>
          <a:p>
            <a:pPr>
              <a:defRPr/>
            </a:pPr>
            <a:fld id="{2B0A567E-FCDE-4AFD-92E3-F237F2E6A290}" type="slidenum">
              <a:rPr lang="de-DE" smtClean="0"/>
              <a:pPr>
                <a:defRPr/>
              </a:pPr>
              <a:t>9</a:t>
            </a:fld>
            <a:endParaRPr lang="de-DE" dirty="0"/>
          </a:p>
        </p:txBody>
      </p:sp>
    </p:spTree>
    <p:extLst>
      <p:ext uri="{BB962C8B-B14F-4D97-AF65-F5344CB8AC3E}">
        <p14:creationId xmlns:p14="http://schemas.microsoft.com/office/powerpoint/2010/main" val="1755483304"/>
      </p:ext>
    </p:extLst>
  </p:cSld>
  <p:clrMapOvr>
    <a:masterClrMapping/>
  </p:clrMapOvr>
</p:sld>
</file>

<file path=ppt/theme/theme1.xml><?xml version="1.0" encoding="utf-8"?>
<a:theme xmlns:a="http://schemas.openxmlformats.org/drawingml/2006/main" name="250Jahre_Vetmeduni_Vienna_PowerPoint_deutsch">
  <a:themeElements>
    <a:clrScheme name="Vetmeduni Vienna">
      <a:dk1>
        <a:srgbClr val="333333"/>
      </a:dk1>
      <a:lt1>
        <a:srgbClr val="FFFFFF"/>
      </a:lt1>
      <a:dk2>
        <a:srgbClr val="960032"/>
      </a:dk2>
      <a:lt2>
        <a:srgbClr val="919BA0"/>
      </a:lt2>
      <a:accent1>
        <a:srgbClr val="960032"/>
      </a:accent1>
      <a:accent2>
        <a:srgbClr val="919BA0"/>
      </a:accent2>
      <a:accent3>
        <a:srgbClr val="005A99"/>
      </a:accent3>
      <a:accent4>
        <a:srgbClr val="007A61"/>
      </a:accent4>
      <a:accent5>
        <a:srgbClr val="F7B221"/>
      </a:accent5>
      <a:accent6>
        <a:srgbClr val="EA6927"/>
      </a:accent6>
      <a:hlink>
        <a:srgbClr val="960032"/>
      </a:hlink>
      <a:folHlink>
        <a:srgbClr val="960032"/>
      </a:folHlink>
    </a:clrScheme>
    <a:fontScheme name="Office-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etmeduni_Vienna_PowerPoint_4_3_deutsch.potx [Schreibgeschützt]" id="{1A7F6AD4-F349-4CF9-A972-784415168FF5}" vid="{69E5D192-84FB-4B4C-AE9C-35273F08DC10}"/>
    </a:ext>
  </a:extLst>
</a:theme>
</file>

<file path=ppt/theme/theme2.xml><?xml version="1.0" encoding="utf-8"?>
<a:theme xmlns:a="http://schemas.openxmlformats.org/drawingml/2006/main" name="Larissa">
  <a:themeElements>
    <a:clrScheme name="Vetmeduni Vienna">
      <a:dk1>
        <a:srgbClr val="333333"/>
      </a:dk1>
      <a:lt1>
        <a:srgbClr val="FFFFFF"/>
      </a:lt1>
      <a:dk2>
        <a:srgbClr val="A0003C"/>
      </a:dk2>
      <a:lt2>
        <a:srgbClr val="9196A0"/>
      </a:lt2>
      <a:accent1>
        <a:srgbClr val="A0003C"/>
      </a:accent1>
      <a:accent2>
        <a:srgbClr val="9196A0"/>
      </a:accent2>
      <a:accent3>
        <a:srgbClr val="0076BD"/>
      </a:accent3>
      <a:accent4>
        <a:srgbClr val="007A61"/>
      </a:accent4>
      <a:accent5>
        <a:srgbClr val="F6A800"/>
      </a:accent5>
      <a:accent6>
        <a:srgbClr val="E75113"/>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etmeduni Vienna">
      <a:dk1>
        <a:srgbClr val="333333"/>
      </a:dk1>
      <a:lt1>
        <a:srgbClr val="FFFFFF"/>
      </a:lt1>
      <a:dk2>
        <a:srgbClr val="A0003C"/>
      </a:dk2>
      <a:lt2>
        <a:srgbClr val="9196A0"/>
      </a:lt2>
      <a:accent1>
        <a:srgbClr val="A0003C"/>
      </a:accent1>
      <a:accent2>
        <a:srgbClr val="9196A0"/>
      </a:accent2>
      <a:accent3>
        <a:srgbClr val="0076BD"/>
      </a:accent3>
      <a:accent4>
        <a:srgbClr val="007A61"/>
      </a:accent4>
      <a:accent5>
        <a:srgbClr val="F6A800"/>
      </a:accent5>
      <a:accent6>
        <a:srgbClr val="E75113"/>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066da75b-a05a-4867-8689-f33f8d0a18cc" ContentTypeId="0x010100DFCC7BF08E836541A615029B10C2E6C10D" PreviousValue="false"/>
</file>

<file path=customXml/item3.xml><?xml version="1.0" encoding="utf-8"?>
<ct:contentTypeSchema xmlns:ct="http://schemas.microsoft.com/office/2006/metadata/contentType" xmlns:ma="http://schemas.microsoft.com/office/2006/metadata/properties/metaAttributes" ct:_="" ma:_="" ma:contentTypeName="Vetmed Dokument (typisiert)" ma:contentTypeID="0x010100DFCC7BF08E836541A615029B10C2E6C10D00A8857EE729197F48B0CC298715C54A78" ma:contentTypeVersion="18" ma:contentTypeDescription="" ma:contentTypeScope="" ma:versionID="1f6943f32449e43e0d4a80c68ce11de0">
  <xsd:schema xmlns:xsd="http://www.w3.org/2001/XMLSchema" xmlns:xs="http://www.w3.org/2001/XMLSchema" xmlns:p="http://schemas.microsoft.com/office/2006/metadata/properties" xmlns:ns2="d5d50e20-a0d2-450d-88c7-2e44e1566d79" xmlns:ns3="8a635c72-4f83-4280-8f7e-835d402fc610" xmlns:ns4="f1facc9a-0b9d-424b-b3b8-3a442b2f0fe9" targetNamespace="http://schemas.microsoft.com/office/2006/metadata/properties" ma:root="true" ma:fieldsID="9e74002609a7c69ed67f8f6a5fce5382" ns2:_="" ns3:_="" ns4:_="">
    <xsd:import namespace="d5d50e20-a0d2-450d-88c7-2e44e1566d79"/>
    <xsd:import namespace="8a635c72-4f83-4280-8f7e-835d402fc610"/>
    <xsd:import namespace="f1facc9a-0b9d-424b-b3b8-3a442b2f0fe9"/>
    <xsd:element name="properties">
      <xsd:complexType>
        <xsd:sequence>
          <xsd:element name="documentManagement">
            <xsd:complexType>
              <xsd:all>
                <xsd:element ref="ns2:_dlc_DocId" minOccurs="0"/>
                <xsd:element ref="ns2:_dlc_DocIdUrl" minOccurs="0"/>
                <xsd:element ref="ns2:_dlc_DocIdPersistId" minOccurs="0"/>
                <xsd:element ref="ns3:TaxKeywordTaxHTField" minOccurs="0"/>
                <xsd:element ref="ns3:TaxCatchAll" minOccurs="0"/>
                <xsd:element ref="ns3:TaxCatchAllLabel" minOccurs="0"/>
                <xsd:element ref="ns2:mc3252a53f3746cd84b73e809bc279a6" minOccurs="0"/>
                <xsd:element ref="ns4:Anmerkungen" minOccurs="0"/>
                <xsd:element ref="ns4:Hier_x0020_finden_x0020_Sie" minOccurs="0"/>
                <xsd:element ref="ns4:Kategor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50e20-a0d2-450d-88c7-2e44e1566d79" elementFormDefault="qualified">
    <xsd:import namespace="http://schemas.microsoft.com/office/2006/documentManagement/types"/>
    <xsd:import namespace="http://schemas.microsoft.com/office/infopath/2007/PartnerControls"/>
    <xsd:element name="_dlc_DocId" ma:index="7" nillable="true" ma:displayName="Wert der Dokument-ID" ma:description="Der Wert der diesem Element zugewiesenen Dokument-ID." ma:internalName="_dlc_DocId" ma:readOnly="true">
      <xsd:simpleType>
        <xsd:restriction base="dms:Text"/>
      </xsd:simpleType>
    </xsd:element>
    <xsd:element name="_dlc_DocIdUrl" ma:index="8"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mc3252a53f3746cd84b73e809bc279a6" ma:index="15" nillable="true" ma:taxonomy="true" ma:internalName="mc3252a53f3746cd84b73e809bc279a6" ma:taxonomyFieldName="Dokumententyp" ma:displayName="Dokumententyp" ma:default="3;#Allgemein|6866e575-f504-44a4-a164-b0d4384ac0cd" ma:fieldId="{6c3252a5-3f37-46cd-84b7-3e809bc279a6}" ma:sspId="066da75b-a05a-4867-8689-f33f8d0a18cc" ma:termSetId="95d2271e-3c8c-466d-9378-932433091d0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635c72-4f83-4280-8f7e-835d402fc610"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Unternehmensstichwörter" ma:fieldId="{23f27201-bee3-471e-b2e7-b64fd8b7ca38}" ma:taxonomyMulti="true" ma:sspId="066da75b-a05a-4867-8689-f33f8d0a18cc"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f0cf07ab-a376-4278-ab2e-3680e128a56b}" ma:internalName="TaxCatchAll" ma:showField="CatchAllData" ma:web="61c86a03-4e48-41ac-b8ba-b32c8d2d93b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f0cf07ab-a376-4278-ab2e-3680e128a56b}" ma:internalName="TaxCatchAllLabel" ma:readOnly="true" ma:showField="CatchAllDataLabel" ma:web="61c86a03-4e48-41ac-b8ba-b32c8d2d93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facc9a-0b9d-424b-b3b8-3a442b2f0fe9" elementFormDefault="qualified">
    <xsd:import namespace="http://schemas.microsoft.com/office/2006/documentManagement/types"/>
    <xsd:import namespace="http://schemas.microsoft.com/office/infopath/2007/PartnerControls"/>
    <xsd:element name="Anmerkungen" ma:index="17" nillable="true" ma:displayName="Anmerkungen" ma:internalName="Anmerkungen">
      <xsd:simpleType>
        <xsd:restriction base="dms:Text">
          <xsd:maxLength value="255"/>
        </xsd:restriction>
      </xsd:simpleType>
    </xsd:element>
    <xsd:element name="Hier_x0020_finden_x0020_Sie" ma:index="18" nillable="true" ma:displayName="Hier finden Sie" ma:format="Dropdown" ma:internalName="Hier_x0020_finden_x0020_Sie">
      <xsd:simpleType>
        <xsd:restriction base="dms:Choice">
          <xsd:enumeration value="Archiv"/>
          <xsd:enumeration value="250 Jahre Logo"/>
          <xsd:enumeration value="250 Jahre E-Mail Signatur"/>
          <xsd:enumeration value="250 Jahre PowerPoint Vorlage deutsch"/>
          <xsd:enumeration value="250 Jahre PowerPoint Vorlage englisch"/>
          <xsd:enumeration value="250 Jahre Brief Vorlage"/>
          <xsd:enumeration value="Datenschutz"/>
          <xsd:enumeration value="E-Mail Signaturen"/>
          <xsd:enumeration value="Excel Vorlage"/>
          <xsd:enumeration value="Informationen"/>
          <xsd:enumeration value="Offizielle Logo"/>
          <xsd:enumeration value="PowerPoint Vorlagen"/>
          <xsd:enumeration value="Visitenkarten"/>
          <xsd:enumeration value="Word Vorlagen"/>
          <xsd:enumeration value="Poster"/>
        </xsd:restriction>
      </xsd:simpleType>
    </xsd:element>
    <xsd:element name="Kategorie" ma:index="19" nillable="true" ma:displayName="Kategorie" ma:list="{334e31f8-6d1d-4541-a084-7f301d86891e}" ma:internalName="Kategori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5.xml><?xml version="1.0" encoding="utf-8"?>
<p:properties xmlns:p="http://schemas.microsoft.com/office/2006/metadata/properties" xmlns:xsi="http://www.w3.org/2001/XMLSchema-instance" xmlns:pc="http://schemas.microsoft.com/office/infopath/2007/PartnerControls">
  <documentManagement>
    <TaxKeywordTaxHTField xmlns="8a635c72-4f83-4280-8f7e-835d402fc610">
      <Terms xmlns="http://schemas.microsoft.com/office/infopath/2007/PartnerControls"/>
    </TaxKeywordTaxHTField>
    <Anmerkungen xmlns="f1facc9a-0b9d-424b-b3b8-3a442b2f0fe9">ohne Inhalt, mit Bildleiste</Anmerkungen>
    <Hier_x0020_finden_x0020_Sie xmlns="f1facc9a-0b9d-424b-b3b8-3a442b2f0fe9">PowerPoint Vorlagen</Hier_x0020_finden_x0020_Sie>
    <mc3252a53f3746cd84b73e809bc279a6 xmlns="d5d50e20-a0d2-450d-88c7-2e44e1566d79">
      <Terms xmlns="http://schemas.microsoft.com/office/infopath/2007/PartnerControls">
        <TermInfo xmlns="http://schemas.microsoft.com/office/infopath/2007/PartnerControls">
          <TermName xmlns="http://schemas.microsoft.com/office/infopath/2007/PartnerControls">Allgemein</TermName>
          <TermId xmlns="http://schemas.microsoft.com/office/infopath/2007/PartnerControls">6866e575-f504-44a4-a164-b0d4384ac0cd</TermId>
        </TermInfo>
      </Terms>
    </mc3252a53f3746cd84b73e809bc279a6>
    <Kategorie xmlns="f1facc9a-0b9d-424b-b3b8-3a442b2f0fe9">1</Kategorie>
    <TaxCatchAll xmlns="8a635c72-4f83-4280-8f7e-835d402fc610">
      <Value>3</Value>
    </TaxCatchAll>
  </documentManagement>
</p:properties>
</file>

<file path=customXml/itemProps1.xml><?xml version="1.0" encoding="utf-8"?>
<ds:datastoreItem xmlns:ds="http://schemas.openxmlformats.org/officeDocument/2006/customXml" ds:itemID="{A9BE23CA-6CB3-4921-BFAF-CE20976956F1}">
  <ds:schemaRefs>
    <ds:schemaRef ds:uri="http://schemas.microsoft.com/sharepoint/v3/contenttype/forms"/>
  </ds:schemaRefs>
</ds:datastoreItem>
</file>

<file path=customXml/itemProps2.xml><?xml version="1.0" encoding="utf-8"?>
<ds:datastoreItem xmlns:ds="http://schemas.openxmlformats.org/officeDocument/2006/customXml" ds:itemID="{FB539822-4F68-4EFC-A0C0-86860868BD18}">
  <ds:schemaRefs>
    <ds:schemaRef ds:uri="Microsoft.SharePoint.Taxonomy.ContentTypeSync"/>
  </ds:schemaRefs>
</ds:datastoreItem>
</file>

<file path=customXml/itemProps3.xml><?xml version="1.0" encoding="utf-8"?>
<ds:datastoreItem xmlns:ds="http://schemas.openxmlformats.org/officeDocument/2006/customXml" ds:itemID="{61D9FFB7-D681-46F8-B11E-A0DE8DF496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50e20-a0d2-450d-88c7-2e44e1566d79"/>
    <ds:schemaRef ds:uri="8a635c72-4f83-4280-8f7e-835d402fc610"/>
    <ds:schemaRef ds:uri="f1facc9a-0b9d-424b-b3b8-3a442b2f0f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7174F4A-A3F6-4B95-B944-953F2C141D0A}">
  <ds:schemaRefs>
    <ds:schemaRef ds:uri="http://schemas.microsoft.com/sharepoint/events"/>
  </ds:schemaRefs>
</ds:datastoreItem>
</file>

<file path=customXml/itemProps5.xml><?xml version="1.0" encoding="utf-8"?>
<ds:datastoreItem xmlns:ds="http://schemas.openxmlformats.org/officeDocument/2006/customXml" ds:itemID="{337B9B92-03A4-4524-945F-5D92501C6E95}">
  <ds:schemaRefs>
    <ds:schemaRef ds:uri="http://schemas.microsoft.com/office/2006/metadata/properties"/>
    <ds:schemaRef ds:uri="8a635c72-4f83-4280-8f7e-835d402fc610"/>
    <ds:schemaRef ds:uri="http://schemas.microsoft.com/office/infopath/2007/PartnerControls"/>
    <ds:schemaRef ds:uri="http://purl.org/dc/terms/"/>
    <ds:schemaRef ds:uri="http://purl.org/dc/dcmitype/"/>
    <ds:schemaRef ds:uri="d5d50e20-a0d2-450d-88c7-2e44e1566d79"/>
    <ds:schemaRef ds:uri="http://schemas.openxmlformats.org/package/2006/metadata/core-properties"/>
    <ds:schemaRef ds:uri="http://schemas.microsoft.com/office/2006/documentManagement/types"/>
    <ds:schemaRef ds:uri="f1facc9a-0b9d-424b-b3b8-3a442b2f0fe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Vetmeduni_Vienna_PowerPoint_4_3_deutsch</Template>
  <TotalTime>0</TotalTime>
  <Words>1326</Words>
  <Application>Microsoft Office PowerPoint</Application>
  <PresentationFormat>Bildschirmpräsentation (4:3)</PresentationFormat>
  <Paragraphs>287</Paragraphs>
  <Slides>37</Slides>
  <Notes>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37</vt:i4>
      </vt:variant>
    </vt:vector>
  </HeadingPairs>
  <TitlesOfParts>
    <vt:vector size="40" baseType="lpstr">
      <vt:lpstr>Arial</vt:lpstr>
      <vt:lpstr>Wingdings</vt:lpstr>
      <vt:lpstr>250Jahre_Vetmeduni_Vienna_PowerPoint_deutsch</vt:lpstr>
      <vt:lpstr>PHAIDRA - Schritt für Schritt </vt:lpstr>
      <vt:lpstr>PowerPoint-Präsentation</vt:lpstr>
      <vt:lpstr>GLOSSAR</vt:lpstr>
      <vt:lpstr>GLOSSAR</vt:lpstr>
      <vt:lpstr>1. EINGABEMASKE</vt:lpstr>
      <vt:lpstr>1. EINGABEMASKE –  ZU BEACHTEN</vt:lpstr>
      <vt:lpstr>1. EINGABEMASKE –  ZU BEACHTEN</vt:lpstr>
      <vt:lpstr>2. EINGABEMASKE / HAUPTMENÜS</vt:lpstr>
      <vt:lpstr>2. EINGABEMASKE –  HAUPTMENÜS</vt:lpstr>
      <vt:lpstr>2.1 EINGABEMASKE –  ALLGEMEIN</vt:lpstr>
      <vt:lpstr>2.1 EINGABEMASKE –  ALLGEMEIN</vt:lpstr>
      <vt:lpstr>2.2 EINGABEMASKE –  LEBENSZYKLUS</vt:lpstr>
      <vt:lpstr>2.2 EINGABEMASKE –  LEBENSZYKLUS</vt:lpstr>
      <vt:lpstr>2.3 EINGABEMASKE –  TECHNISCHE ANGABEN</vt:lpstr>
      <vt:lpstr>2.3 EINGABEMASKE –  TECHNISCHE ANGABEN</vt:lpstr>
      <vt:lpstr>2.4 EINGABEMASKE –  DIDAKTISCHE ANGABEN</vt:lpstr>
      <vt:lpstr>2.4 EINGABEMASKE –  DIDAKTISCHE ANGABEN</vt:lpstr>
      <vt:lpstr>2.5 EINGABEMASKE –  RECHTE &amp; LIZENZEN</vt:lpstr>
      <vt:lpstr>2.5 EINGABEMASKE –  RECHTE &amp; LIZENZEN</vt:lpstr>
      <vt:lpstr>2.6 EINGABEMASKE –  KLASSIFIKATION</vt:lpstr>
      <vt:lpstr>2.6 EINGABEMASKE –  KLASSIFIKATION</vt:lpstr>
      <vt:lpstr>2.7 EINGABEMASKE –  ZUORDNUNG</vt:lpstr>
      <vt:lpstr>2.7 EINGABEMASKE –  ZUORDNUNG</vt:lpstr>
      <vt:lpstr>2.8 EINGABEMASKE –  KONTEXTUELLE ANGABEN</vt:lpstr>
      <vt:lpstr>2.8 EINGABEMASKE –  KONTEXTUELLE ANGABEN</vt:lpstr>
      <vt:lpstr>2.9 EINGABEMASKE –  PROVENIENZ</vt:lpstr>
      <vt:lpstr>2.9 EINGABEMASKE –  PROVENIENZ</vt:lpstr>
      <vt:lpstr>2.10 EINGABEMASKE –  DIGITALES BUCH</vt:lpstr>
      <vt:lpstr>2.10 EINGABEMASKE –  DIGITALES BUCH</vt:lpstr>
      <vt:lpstr>3.OBJEKTDATENSATZ</vt:lpstr>
      <vt:lpstr>3. OBJEKTDATENSATZ –    ZU BEACHTEN</vt:lpstr>
      <vt:lpstr>3. OBJEKTDATENSATZ</vt:lpstr>
      <vt:lpstr>3. OBJEKTDATENSATZ</vt:lpstr>
      <vt:lpstr>3. OBJEKTDATENSATZ</vt:lpstr>
      <vt:lpstr>3. OBJEKTDATENSATZ</vt:lpstr>
      <vt:lpstr>3. OBJEKTDATENSATZ –  OBJEKT BEARBEITEN</vt:lpstr>
      <vt:lpstr>Fragen? Bitte wenden Sie sich an:</vt:lpstr>
    </vt:vector>
  </TitlesOfParts>
  <Company>Vetmeduni Vienna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PHAIDRA</dc:title>
  <dc:creator>Hirschmugl Werner</dc:creator>
  <cp:lastModifiedBy>Hirschmugl Werner</cp:lastModifiedBy>
  <cp:revision>106</cp:revision>
  <cp:lastPrinted>2011-04-12T05:52:45Z</cp:lastPrinted>
  <dcterms:created xsi:type="dcterms:W3CDTF">2021-01-22T16:49:23Z</dcterms:created>
  <dcterms:modified xsi:type="dcterms:W3CDTF">2023-10-19T14:09:51Z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0x010100DFCC7BF08E836541A615029B10C2E6C10D00A8857EE729197F48B0CC298715C54A78</vt:lpwstr>
  </property>
  <property fmtid="{D5CDD505-2E9C-101B-9397-08002B2CF9AE}" pid="3" name="Anmerkungen">
    <vt:lpwstr>ohne Inhalt, mit Bildleiste</vt:lpwstr>
  </property>
  <property fmtid="{D5CDD505-2E9C-101B-9397-08002B2CF9AE}" pid="4" name="Kategorie">
    <vt:lpwstr>PowerPoint Vorlagen</vt:lpwstr>
  </property>
  <property fmtid="{D5CDD505-2E9C-101B-9397-08002B2CF9AE}" pid="5" name="TaxKeyword">
    <vt:lpwstr/>
  </property>
  <property fmtid="{D5CDD505-2E9C-101B-9397-08002B2CF9AE}" pid="6" name="Dokumententyp">
    <vt:lpwstr>3;#Allgemein|6866e575-f504-44a4-a164-b0d4384ac0cd</vt:lpwstr>
  </property>
</Properties>
</file>