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5"/>
  </p:sldMasterIdLst>
  <p:notesMasterIdLst>
    <p:notesMasterId r:id="rId27"/>
  </p:notesMasterIdLst>
  <p:handoutMasterIdLst>
    <p:handoutMasterId r:id="rId28"/>
  </p:handoutMasterIdLst>
  <p:sldIdLst>
    <p:sldId id="258" r:id="rId6"/>
    <p:sldId id="259" r:id="rId7"/>
    <p:sldId id="278" r:id="rId8"/>
    <p:sldId id="270" r:id="rId9"/>
    <p:sldId id="260" r:id="rId10"/>
    <p:sldId id="264" r:id="rId11"/>
    <p:sldId id="261" r:id="rId12"/>
    <p:sldId id="273" r:id="rId13"/>
    <p:sldId id="266" r:id="rId14"/>
    <p:sldId id="276" r:id="rId15"/>
    <p:sldId id="263" r:id="rId16"/>
    <p:sldId id="262" r:id="rId17"/>
    <p:sldId id="265" r:id="rId18"/>
    <p:sldId id="267" r:id="rId19"/>
    <p:sldId id="268" r:id="rId20"/>
    <p:sldId id="272" r:id="rId21"/>
    <p:sldId id="274" r:id="rId22"/>
    <p:sldId id="269" r:id="rId23"/>
    <p:sldId id="277" r:id="rId24"/>
    <p:sldId id="279" r:id="rId25"/>
    <p:sldId id="271" r:id="rId26"/>
  </p:sldIdLst>
  <p:sldSz cx="9144000" cy="5143500" type="screen16x9"/>
  <p:notesSz cx="6797675" cy="9926638"/>
  <p:defaultTextStyle>
    <a:defPPr>
      <a:defRPr lang="de-DE"/>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9BA0"/>
    <a:srgbClr val="CECFD1"/>
    <a:srgbClr val="58585A"/>
    <a:srgbClr val="960032"/>
    <a:srgbClr val="000000"/>
    <a:srgbClr val="005A99"/>
    <a:srgbClr val="A0003C"/>
    <a:srgbClr val="828C96"/>
    <a:srgbClr val="DADADA"/>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584" autoAdjust="0"/>
  </p:normalViewPr>
  <p:slideViewPr>
    <p:cSldViewPr showGuides="1">
      <p:cViewPr>
        <p:scale>
          <a:sx n="75" d="100"/>
          <a:sy n="75" d="100"/>
        </p:scale>
        <p:origin x="-1374" y="-618"/>
      </p:cViewPr>
      <p:guideLst>
        <p:guide orient="horz" pos="169"/>
        <p:guide pos="34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94" d="100"/>
          <a:sy n="94" d="100"/>
        </p:scale>
        <p:origin x="-3624" y="-10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opfzeilenplatzhalter 1"/>
          <p:cNvSpPr>
            <a:spLocks noGrp="1"/>
          </p:cNvSpPr>
          <p:nvPr>
            <p:ph type="hdr" sz="quarter"/>
          </p:nvPr>
        </p:nvSpPr>
        <p:spPr>
          <a:xfrm>
            <a:off x="0" y="0"/>
            <a:ext cx="2946400" cy="496888"/>
          </a:xfrm>
          <a:prstGeom prst="rect">
            <a:avLst/>
          </a:prstGeom>
        </p:spPr>
        <p:txBody>
          <a:bodyPr vert="horz" lIns="91440" tIns="45720" rIns="91440" bIns="0" rtlCol="0" anchor="b"/>
          <a:lstStyle>
            <a:lvl1pPr algn="l">
              <a:defRPr sz="1000" b="1"/>
            </a:lvl1pPr>
          </a:lstStyle>
          <a:p>
            <a:pPr>
              <a:defRPr/>
            </a:pPr>
            <a:r>
              <a:rPr lang="de-DE"/>
              <a:t>Veterinärmedizinische Universität Wien (</a:t>
            </a:r>
            <a:r>
              <a:rPr lang="de-DE" err="1"/>
              <a:t>Vetmeduni</a:t>
            </a:r>
            <a:r>
              <a:rPr lang="de-DE"/>
              <a:t> Vienna)</a:t>
            </a:r>
          </a:p>
        </p:txBody>
      </p:sp>
      <p:sp>
        <p:nvSpPr>
          <p:cNvPr id="8" name="Datumsplatzhalter 2"/>
          <p:cNvSpPr>
            <a:spLocks noGrp="1"/>
          </p:cNvSpPr>
          <p:nvPr>
            <p:ph type="dt" sz="quarter" idx="1"/>
          </p:nvPr>
        </p:nvSpPr>
        <p:spPr>
          <a:xfrm>
            <a:off x="3398838" y="9429750"/>
            <a:ext cx="1223962" cy="496888"/>
          </a:xfrm>
          <a:prstGeom prst="rect">
            <a:avLst/>
          </a:prstGeom>
        </p:spPr>
        <p:txBody>
          <a:bodyPr vert="horz" lIns="91440" tIns="45720" rIns="91440" bIns="45720" rtlCol="0" anchor="b"/>
          <a:lstStyle>
            <a:lvl1pPr algn="r">
              <a:defRPr sz="1000"/>
            </a:lvl1pPr>
          </a:lstStyle>
          <a:p>
            <a:pPr>
              <a:defRPr/>
            </a:pPr>
            <a:fld id="{A4C14470-728E-456D-ACDC-4601FAEB848B}" type="datetime1">
              <a:rPr lang="de-DE"/>
              <a:pPr>
                <a:defRPr/>
              </a:pPr>
              <a:t>18.10.2018</a:t>
            </a:fld>
            <a:endParaRPr lang="de-DE" dirty="0"/>
          </a:p>
        </p:txBody>
      </p:sp>
      <p:sp>
        <p:nvSpPr>
          <p:cNvPr id="9" name="Fußzeilenplatzhalter 3"/>
          <p:cNvSpPr>
            <a:spLocks noGrp="1"/>
          </p:cNvSpPr>
          <p:nvPr>
            <p:ph type="ftr" sz="quarter" idx="2"/>
          </p:nvPr>
        </p:nvSpPr>
        <p:spPr>
          <a:xfrm>
            <a:off x="0" y="9428163"/>
            <a:ext cx="3254375" cy="496887"/>
          </a:xfrm>
          <a:prstGeom prst="rect">
            <a:avLst/>
          </a:prstGeom>
        </p:spPr>
        <p:txBody>
          <a:bodyPr vert="horz" lIns="91440" tIns="45720" rIns="91440" bIns="45720" rtlCol="0" anchor="b"/>
          <a:lstStyle>
            <a:lvl1pPr algn="l">
              <a:defRPr sz="1000"/>
            </a:lvl1pPr>
          </a:lstStyle>
          <a:p>
            <a:pPr>
              <a:defRPr/>
            </a:pPr>
            <a:endParaRPr lang="de-DE"/>
          </a:p>
        </p:txBody>
      </p:sp>
      <p:sp>
        <p:nvSpPr>
          <p:cNvPr id="10" name="Foliennummernplatzhalter 4"/>
          <p:cNvSpPr>
            <a:spLocks noGrp="1"/>
          </p:cNvSpPr>
          <p:nvPr>
            <p:ph type="sldNum" sz="quarter" idx="3"/>
          </p:nvPr>
        </p:nvSpPr>
        <p:spPr>
          <a:xfrm>
            <a:off x="5686425" y="9429750"/>
            <a:ext cx="928688" cy="496888"/>
          </a:xfrm>
          <a:prstGeom prst="rect">
            <a:avLst/>
          </a:prstGeom>
        </p:spPr>
        <p:txBody>
          <a:bodyPr vert="horz" lIns="0" tIns="45720" rIns="0" bIns="45720" rtlCol="0" anchor="b"/>
          <a:lstStyle>
            <a:lvl1pPr algn="r">
              <a:defRPr sz="1400" b="1"/>
            </a:lvl1pPr>
          </a:lstStyle>
          <a:p>
            <a:pPr>
              <a:defRPr/>
            </a:pPr>
            <a:fld id="{D6EC04E1-E700-421F-B0FF-9801239E144B}" type="slidenum">
              <a:rPr lang="de-DE"/>
              <a:pPr>
                <a:defRPr/>
              </a:pPr>
              <a:t>‹Nr.›</a:t>
            </a:fld>
            <a:endParaRPr lang="de-DE"/>
          </a:p>
        </p:txBody>
      </p:sp>
      <p:pic>
        <p:nvPicPr>
          <p:cNvPr id="18438" name="Grafik 1"/>
          <p:cNvPicPr>
            <a:picLocks noChangeAspect="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119688" y="149225"/>
            <a:ext cx="14954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0872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9"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dirty="0" smtClean="0"/>
              <a:t>Textmasterformate durch Klicken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p:txBody>
      </p:sp>
      <p:sp>
        <p:nvSpPr>
          <p:cNvPr id="13" name="Kopfzeilenplatzhalter 1"/>
          <p:cNvSpPr>
            <a:spLocks noGrp="1"/>
          </p:cNvSpPr>
          <p:nvPr>
            <p:ph type="hdr" sz="quarter"/>
          </p:nvPr>
        </p:nvSpPr>
        <p:spPr>
          <a:xfrm>
            <a:off x="0" y="0"/>
            <a:ext cx="2946400" cy="496888"/>
          </a:xfrm>
          <a:prstGeom prst="rect">
            <a:avLst/>
          </a:prstGeom>
        </p:spPr>
        <p:txBody>
          <a:bodyPr vert="horz" lIns="91440" tIns="45720" rIns="91440" bIns="0" rtlCol="0" anchor="b"/>
          <a:lstStyle>
            <a:lvl1pPr algn="l">
              <a:defRPr sz="1000" b="1"/>
            </a:lvl1pPr>
          </a:lstStyle>
          <a:p>
            <a:pPr>
              <a:defRPr/>
            </a:pPr>
            <a:r>
              <a:rPr lang="de-DE"/>
              <a:t>Veterinärmedizinische Universität Wien (</a:t>
            </a:r>
            <a:r>
              <a:rPr lang="de-DE" err="1"/>
              <a:t>Vetmeduni</a:t>
            </a:r>
            <a:r>
              <a:rPr lang="de-DE"/>
              <a:t> Vienna)</a:t>
            </a:r>
          </a:p>
        </p:txBody>
      </p:sp>
      <p:sp>
        <p:nvSpPr>
          <p:cNvPr id="18" name="Datumsplatzhalter 2"/>
          <p:cNvSpPr>
            <a:spLocks noGrp="1"/>
          </p:cNvSpPr>
          <p:nvPr>
            <p:ph type="dt" sz="quarter" idx="1"/>
          </p:nvPr>
        </p:nvSpPr>
        <p:spPr>
          <a:xfrm>
            <a:off x="3398838" y="9429750"/>
            <a:ext cx="1223962" cy="496888"/>
          </a:xfrm>
          <a:prstGeom prst="rect">
            <a:avLst/>
          </a:prstGeom>
        </p:spPr>
        <p:txBody>
          <a:bodyPr vert="horz" lIns="91440" tIns="45720" rIns="91440" bIns="45720" rtlCol="0" anchor="b"/>
          <a:lstStyle>
            <a:lvl1pPr algn="r">
              <a:defRPr sz="1000"/>
            </a:lvl1pPr>
          </a:lstStyle>
          <a:p>
            <a:pPr>
              <a:defRPr/>
            </a:pPr>
            <a:fld id="{40A72BB8-0301-48F9-BF98-712717FB4BEA}" type="datetime1">
              <a:rPr lang="de-DE"/>
              <a:pPr>
                <a:defRPr/>
              </a:pPr>
              <a:t>18.10.2018</a:t>
            </a:fld>
            <a:endParaRPr lang="de-DE" dirty="0"/>
          </a:p>
        </p:txBody>
      </p:sp>
      <p:sp>
        <p:nvSpPr>
          <p:cNvPr id="19" name="Fußzeilenplatzhalter 3"/>
          <p:cNvSpPr>
            <a:spLocks noGrp="1"/>
          </p:cNvSpPr>
          <p:nvPr>
            <p:ph type="ftr" sz="quarter" idx="4"/>
          </p:nvPr>
        </p:nvSpPr>
        <p:spPr>
          <a:xfrm>
            <a:off x="0" y="9428163"/>
            <a:ext cx="3254375" cy="496887"/>
          </a:xfrm>
          <a:prstGeom prst="rect">
            <a:avLst/>
          </a:prstGeom>
        </p:spPr>
        <p:txBody>
          <a:bodyPr vert="horz" lIns="91440" tIns="45720" rIns="91440" bIns="45720" rtlCol="0" anchor="b"/>
          <a:lstStyle>
            <a:lvl1pPr algn="l">
              <a:defRPr sz="1000"/>
            </a:lvl1pPr>
          </a:lstStyle>
          <a:p>
            <a:pPr>
              <a:defRPr/>
            </a:pPr>
            <a:endParaRPr lang="de-DE"/>
          </a:p>
        </p:txBody>
      </p:sp>
      <p:sp>
        <p:nvSpPr>
          <p:cNvPr id="20" name="Foliennummernplatzhalter 4"/>
          <p:cNvSpPr>
            <a:spLocks noGrp="1"/>
          </p:cNvSpPr>
          <p:nvPr>
            <p:ph type="sldNum" sz="quarter" idx="5"/>
          </p:nvPr>
        </p:nvSpPr>
        <p:spPr>
          <a:xfrm>
            <a:off x="5686425" y="9429750"/>
            <a:ext cx="928688" cy="496888"/>
          </a:xfrm>
          <a:prstGeom prst="rect">
            <a:avLst/>
          </a:prstGeom>
        </p:spPr>
        <p:txBody>
          <a:bodyPr vert="horz" lIns="0" tIns="45720" rIns="0" bIns="45720" rtlCol="0" anchor="b"/>
          <a:lstStyle>
            <a:lvl1pPr algn="r">
              <a:defRPr sz="1400" b="1"/>
            </a:lvl1pPr>
          </a:lstStyle>
          <a:p>
            <a:pPr>
              <a:defRPr/>
            </a:pPr>
            <a:fld id="{C3382F99-6017-4339-A3DF-DF5874A92B51}" type="slidenum">
              <a:rPr lang="de-DE"/>
              <a:pPr>
                <a:defRPr/>
              </a:pPr>
              <a:t>‹Nr.›</a:t>
            </a:fld>
            <a:endParaRPr lang="de-DE"/>
          </a:p>
        </p:txBody>
      </p:sp>
      <p:pic>
        <p:nvPicPr>
          <p:cNvPr id="17416" name="Grafik 1"/>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119688" y="149225"/>
            <a:ext cx="14954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21567"/>
      </p:ext>
    </p:extLst>
  </p:cSld>
  <p:clrMap bg1="lt1" tx1="dk1" bg2="lt2" tx2="dk2" accent1="accent1" accent2="accent2" accent3="accent3" accent4="accent4" accent5="accent5" accent6="accent6" hlink="hlink" folHlink="folHlink"/>
  <p:hf/>
  <p:notesStyle>
    <a:lvl1pPr marL="285750" indent="-285750" algn="l" rtl="0" eaLnBrk="0" fontAlgn="base" hangingPunct="0">
      <a:spcBef>
        <a:spcPct val="30000"/>
      </a:spcBef>
      <a:spcAft>
        <a:spcPct val="0"/>
      </a:spcAft>
      <a:buClr>
        <a:srgbClr val="A0003C"/>
      </a:buClr>
      <a:buFont typeface="Wingdings" pitchFamily="2" charset="2"/>
      <a:buChar char="n"/>
      <a:defRPr sz="1400" kern="1200">
        <a:solidFill>
          <a:schemeClr val="tx1"/>
        </a:solidFill>
        <a:latin typeface="Arial" pitchFamily="34" charset="0"/>
        <a:ea typeface="+mn-ea"/>
        <a:cs typeface="+mn-cs"/>
      </a:defRPr>
    </a:lvl1pPr>
    <a:lvl2pPr marL="628650" indent="-171450" algn="l" rtl="0" eaLnBrk="0" fontAlgn="base" hangingPunct="0">
      <a:spcBef>
        <a:spcPct val="30000"/>
      </a:spcBef>
      <a:spcAft>
        <a:spcPct val="0"/>
      </a:spcAft>
      <a:buClr>
        <a:schemeClr val="bg2"/>
      </a:buClr>
      <a:buFont typeface="Wingdings" pitchFamily="2" charset="2"/>
      <a:buChar char="n"/>
      <a:defRPr sz="1200" kern="1200">
        <a:solidFill>
          <a:schemeClr val="tx1"/>
        </a:solidFill>
        <a:latin typeface="Arial" pitchFamily="34" charset="0"/>
        <a:ea typeface="+mn-ea"/>
        <a:cs typeface="+mn-cs"/>
      </a:defRPr>
    </a:lvl2pPr>
    <a:lvl3pPr marL="1085850" indent="-171450" algn="l" rtl="0" eaLnBrk="0" fontAlgn="base" hangingPunct="0">
      <a:spcBef>
        <a:spcPct val="30000"/>
      </a:spcBef>
      <a:spcAft>
        <a:spcPct val="0"/>
      </a:spcAft>
      <a:buClr>
        <a:schemeClr val="bg2"/>
      </a:buClr>
      <a:buSzPct val="80000"/>
      <a:buFont typeface="Wingdings" pitchFamily="2" charset="2"/>
      <a:buChar char="o"/>
      <a:defRPr sz="1100" kern="1200">
        <a:solidFill>
          <a:schemeClr val="tx1"/>
        </a:solidFill>
        <a:latin typeface="Arial" pitchFamily="34" charset="0"/>
        <a:ea typeface="+mn-ea"/>
        <a:cs typeface="+mn-cs"/>
      </a:defRPr>
    </a:lvl3pPr>
    <a:lvl4pPr marL="1543050" indent="-171450" algn="l" rtl="0" eaLnBrk="0" fontAlgn="base" hangingPunct="0">
      <a:spcBef>
        <a:spcPct val="30000"/>
      </a:spcBef>
      <a:spcAft>
        <a:spcPct val="0"/>
      </a:spcAft>
      <a:buClr>
        <a:srgbClr val="A0003C"/>
      </a:buClr>
      <a:buSzPct val="80000"/>
      <a:buFont typeface="Wingdings" pitchFamily="2" charset="2"/>
      <a:buChar char="o"/>
      <a:defRPr sz="1000" kern="1200">
        <a:solidFill>
          <a:schemeClr val="tx1"/>
        </a:solidFill>
        <a:latin typeface="Arial" pitchFamily="34" charset="0"/>
        <a:ea typeface="+mn-ea"/>
        <a:cs typeface="+mn-cs"/>
      </a:defRPr>
    </a:lvl4pPr>
    <a:lvl5pPr marL="2000250" indent="-171450" algn="l" rtl="0" eaLnBrk="0" fontAlgn="base" hangingPunct="0">
      <a:spcBef>
        <a:spcPct val="30000"/>
      </a:spcBef>
      <a:spcAft>
        <a:spcPct val="0"/>
      </a:spcAft>
      <a:buClr>
        <a:schemeClr val="bg2"/>
      </a:buClr>
      <a:buSzPct val="80000"/>
      <a:buFont typeface="Wingdings" pitchFamily="2" charset="2"/>
      <a:buChar char="o"/>
      <a:defRPr sz="9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Kopfzeilenplatzhalter 3"/>
          <p:cNvSpPr>
            <a:spLocks noGrp="1"/>
          </p:cNvSpPr>
          <p:nvPr>
            <p:ph type="hdr" sz="quarter" idx="10"/>
          </p:nvPr>
        </p:nvSpPr>
        <p:spPr/>
        <p:txBody>
          <a:bodyPr/>
          <a:lstStyle/>
          <a:p>
            <a:pPr>
              <a:defRPr/>
            </a:pPr>
            <a:r>
              <a:rPr lang="de-DE" smtClean="0"/>
              <a:t>Veterinärmedizinische Universität Wien (Vetmeduni Vienna)</a:t>
            </a:r>
            <a:endParaRPr lang="de-DE"/>
          </a:p>
        </p:txBody>
      </p:sp>
      <p:sp>
        <p:nvSpPr>
          <p:cNvPr id="5" name="Datumsplatzhalter 4"/>
          <p:cNvSpPr>
            <a:spLocks noGrp="1"/>
          </p:cNvSpPr>
          <p:nvPr>
            <p:ph type="dt" sz="quarter" idx="11"/>
          </p:nvPr>
        </p:nvSpPr>
        <p:spPr/>
        <p:txBody>
          <a:bodyPr/>
          <a:lstStyle/>
          <a:p>
            <a:pPr>
              <a:defRPr/>
            </a:pPr>
            <a:fld id="{40A72BB8-0301-48F9-BF98-712717FB4BEA}" type="datetime1">
              <a:rPr lang="de-DE" smtClean="0"/>
              <a:pPr>
                <a:defRPr/>
              </a:pPr>
              <a:t>18.10.2018</a:t>
            </a:fld>
            <a:endParaRPr lang="de-DE" dirty="0"/>
          </a:p>
        </p:txBody>
      </p:sp>
      <p:sp>
        <p:nvSpPr>
          <p:cNvPr id="6" name="Fußzeilenplatzhalter 5"/>
          <p:cNvSpPr>
            <a:spLocks noGrp="1"/>
          </p:cNvSpPr>
          <p:nvPr>
            <p:ph type="ftr" sz="quarter" idx="12"/>
          </p:nvPr>
        </p:nvSpPr>
        <p:spPr/>
        <p:txBody>
          <a:bodyPr/>
          <a:lstStyle/>
          <a:p>
            <a:pPr>
              <a:defRPr/>
            </a:pPr>
            <a:endParaRPr lang="de-DE"/>
          </a:p>
        </p:txBody>
      </p:sp>
      <p:sp>
        <p:nvSpPr>
          <p:cNvPr id="7" name="Foliennummernplatzhalter 6"/>
          <p:cNvSpPr>
            <a:spLocks noGrp="1"/>
          </p:cNvSpPr>
          <p:nvPr>
            <p:ph type="sldNum" sz="quarter" idx="13"/>
          </p:nvPr>
        </p:nvSpPr>
        <p:spPr/>
        <p:txBody>
          <a:bodyPr/>
          <a:lstStyle/>
          <a:p>
            <a:pPr>
              <a:defRPr/>
            </a:pPr>
            <a:fld id="{C3382F99-6017-4339-A3DF-DF5874A92B51}" type="slidenum">
              <a:rPr lang="de-DE" smtClean="0"/>
              <a:pPr>
                <a:defRPr/>
              </a:pPr>
              <a:t>1</a:t>
            </a:fld>
            <a:endParaRPr lang="de-DE"/>
          </a:p>
        </p:txBody>
      </p:sp>
    </p:spTree>
    <p:extLst>
      <p:ext uri="{BB962C8B-B14F-4D97-AF65-F5344CB8AC3E}">
        <p14:creationId xmlns:p14="http://schemas.microsoft.com/office/powerpoint/2010/main" val="2296308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6" name="Grafik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4443958"/>
            <a:ext cx="2286000" cy="53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elplatzhalter 1"/>
          <p:cNvSpPr>
            <a:spLocks noGrp="1"/>
          </p:cNvSpPr>
          <p:nvPr>
            <p:ph type="ctrTitle"/>
          </p:nvPr>
        </p:nvSpPr>
        <p:spPr>
          <a:xfrm>
            <a:off x="900114" y="2549351"/>
            <a:ext cx="7488237" cy="1102519"/>
          </a:xfrm>
        </p:spPr>
        <p:txBody>
          <a:bodyPr/>
          <a:lstStyle>
            <a:lvl1pPr>
              <a:defRPr sz="4400">
                <a:solidFill>
                  <a:srgbClr val="A0003C"/>
                </a:solidFill>
              </a:defRPr>
            </a:lvl1pPr>
          </a:lstStyle>
          <a:p>
            <a:pPr lvl="0"/>
            <a:r>
              <a:rPr lang="de-DE" noProof="0" dirty="0" smtClean="0"/>
              <a:t>Titelmasterformat durch Klicken bearbeiten</a:t>
            </a:r>
          </a:p>
        </p:txBody>
      </p:sp>
      <p:sp>
        <p:nvSpPr>
          <p:cNvPr id="20484" name="Textplatzhalter 2"/>
          <p:cNvSpPr>
            <a:spLocks noGrp="1"/>
          </p:cNvSpPr>
          <p:nvPr>
            <p:ph type="subTitle" idx="1"/>
          </p:nvPr>
        </p:nvSpPr>
        <p:spPr>
          <a:xfrm>
            <a:off x="900114" y="3684108"/>
            <a:ext cx="7488237" cy="739378"/>
          </a:xfrm>
        </p:spPr>
        <p:txBody>
          <a:bodyPr anchor="ctr"/>
          <a:lstStyle>
            <a:lvl1pPr marL="0" indent="0" algn="l">
              <a:buFont typeface="Wingdings" pitchFamily="2" charset="2"/>
              <a:buNone/>
              <a:defRPr/>
            </a:lvl1pPr>
          </a:lstStyle>
          <a:p>
            <a:pPr lvl="0"/>
            <a:r>
              <a:rPr lang="de-DE" noProof="0" dirty="0" smtClean="0"/>
              <a:t>Formatvorlage des Untertitelmasters durch Klicken bearbeiten</a:t>
            </a:r>
          </a:p>
        </p:txBody>
      </p:sp>
      <p:pic>
        <p:nvPicPr>
          <p:cNvPr id="1026" name="Picture 2" descr="Q:\Corporate_Design\Office-Vorlagen\Powerpoint-Vorlagen\bildleiste_vetmeduni_allg_titelseite.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248443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userDrawn="1"/>
        </p:nvSpPr>
        <p:spPr>
          <a:xfrm>
            <a:off x="827584" y="4734255"/>
            <a:ext cx="7848872" cy="307777"/>
          </a:xfrm>
          <a:prstGeom prst="rect">
            <a:avLst/>
          </a:prstGeom>
          <a:noFill/>
        </p:spPr>
        <p:txBody>
          <a:bodyPr wrap="square" rtlCol="0" anchor="b">
            <a:spAutoFit/>
          </a:bodyPr>
          <a:lstStyle/>
          <a:p>
            <a:r>
              <a:rPr lang="de-AT" sz="1400" b="0" dirty="0" smtClean="0">
                <a:solidFill>
                  <a:srgbClr val="919BA0"/>
                </a:solidFill>
              </a:rPr>
              <a:t>Veterinärmedizinische Universität Wien (Vetmeduni</a:t>
            </a:r>
            <a:r>
              <a:rPr lang="de-AT" sz="1400" b="0" baseline="0" dirty="0" smtClean="0">
                <a:solidFill>
                  <a:srgbClr val="919BA0"/>
                </a:solidFill>
              </a:rPr>
              <a:t> Vienna)</a:t>
            </a:r>
            <a:endParaRPr lang="de-AT" sz="1400" b="0" dirty="0">
              <a:solidFill>
                <a:srgbClr val="919BA0"/>
              </a:solidFill>
            </a:endParaRPr>
          </a:p>
        </p:txBody>
      </p:sp>
    </p:spTree>
    <p:extLst>
      <p:ext uri="{BB962C8B-B14F-4D97-AF65-F5344CB8AC3E}">
        <p14:creationId xmlns:p14="http://schemas.microsoft.com/office/powerpoint/2010/main" val="250344539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lvl1pPr marL="457200" indent="-457200" algn="l" defTabSz="457200" rtl="0" eaLnBrk="1" fontAlgn="base" hangingPunct="1">
              <a:spcBef>
                <a:spcPct val="20000"/>
              </a:spcBef>
              <a:spcAft>
                <a:spcPct val="0"/>
              </a:spcAft>
              <a:buClr>
                <a:schemeClr val="tx2"/>
              </a:buClr>
              <a:buSzPct val="100000"/>
              <a:buFont typeface="Wingdings" pitchFamily="2" charset="2"/>
              <a:buChar char="n"/>
              <a:defRPr/>
            </a:lvl1pPr>
            <a:lvl2pPr>
              <a:buClr>
                <a:schemeClr val="bg2"/>
              </a:buClr>
              <a:defRPr/>
            </a:lvl2pPr>
            <a:lvl3pPr marL="1143000" indent="-228600" algn="l" defTabSz="457200" rtl="0" eaLnBrk="1" fontAlgn="base" hangingPunct="1">
              <a:spcBef>
                <a:spcPct val="20000"/>
              </a:spcBef>
              <a:spcAft>
                <a:spcPct val="0"/>
              </a:spcAft>
              <a:buClr>
                <a:schemeClr val="bg2"/>
              </a:buClr>
              <a:buSzPct val="80000"/>
              <a:buFont typeface="Wingdings" pitchFamily="2" charset="2"/>
              <a:buChar char=""/>
              <a:defRPr/>
            </a:lvl3pPr>
            <a:lvl4pPr marL="1600200" indent="-228600" algn="l" defTabSz="457200" rtl="0" eaLnBrk="1" fontAlgn="base" hangingPunct="1">
              <a:spcBef>
                <a:spcPct val="20000"/>
              </a:spcBef>
              <a:spcAft>
                <a:spcPct val="0"/>
              </a:spcAft>
              <a:buClr>
                <a:srgbClr val="A0003C"/>
              </a:buClr>
              <a:buSzPct val="80000"/>
              <a:buFont typeface="Wingdings" pitchFamily="2" charset="2"/>
              <a:buChar char=""/>
              <a:defRPr/>
            </a:lvl4pPr>
            <a:lvl5pPr marL="2057400" indent="-228600" algn="l" defTabSz="457200" rtl="0" eaLnBrk="1" fontAlgn="base" hangingPunct="1">
              <a:spcBef>
                <a:spcPct val="20000"/>
              </a:spcBef>
              <a:spcAft>
                <a:spcPct val="0"/>
              </a:spcAft>
              <a:buClr>
                <a:schemeClr val="bg2"/>
              </a:buClr>
              <a:buSzPct val="80000"/>
              <a:buFont typeface="Wingdings" pitchFamily="2" charset="2"/>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lvl1pPr>
              <a:defRPr/>
            </a:lvl1pPr>
          </a:lstStyle>
          <a:p>
            <a:pPr>
              <a:defRPr/>
            </a:pPr>
            <a:fld id="{5357E4F1-7194-46AD-94EE-5403CB5FDD90}" type="datetime1">
              <a:rPr lang="de-DE" smtClean="0"/>
              <a:pPr>
                <a:defRPr/>
              </a:pPr>
              <a:t>18.10.2018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dirty="0"/>
          </a:p>
        </p:txBody>
      </p:sp>
      <p:sp>
        <p:nvSpPr>
          <p:cNvPr id="6" name="Foliennummernplatzhalter 5"/>
          <p:cNvSpPr>
            <a:spLocks noGrp="1"/>
          </p:cNvSpPr>
          <p:nvPr>
            <p:ph type="sldNum" sz="quarter" idx="12"/>
          </p:nvPr>
        </p:nvSpPr>
        <p:spPr>
          <a:ln/>
        </p:spPr>
        <p:txBody>
          <a:bodyPr/>
          <a:lstStyle>
            <a:lvl1pPr>
              <a:defRPr/>
            </a:lvl1pPr>
          </a:lstStyle>
          <a:p>
            <a:pPr>
              <a:defRPr/>
            </a:pPr>
            <a:fld id="{21AC93D4-EB9B-4A23-BE69-EF92EFFF6492}" type="slidenum">
              <a:rPr lang="de-DE"/>
              <a:pPr>
                <a:defRPr/>
              </a:pPr>
              <a:t>‹Nr.›</a:t>
            </a:fld>
            <a:endParaRPr lang="de-DE" dirty="0"/>
          </a:p>
        </p:txBody>
      </p:sp>
    </p:spTree>
    <p:extLst>
      <p:ext uri="{BB962C8B-B14F-4D97-AF65-F5344CB8AC3E}">
        <p14:creationId xmlns:p14="http://schemas.microsoft.com/office/powerpoint/2010/main" val="12447768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405564" y="1201500"/>
            <a:ext cx="1982787" cy="3045600"/>
          </a:xfrm>
        </p:spPr>
        <p:txBody>
          <a:bodyPr vert="eaVert"/>
          <a:lstStyle/>
          <a:p>
            <a:r>
              <a:rPr lang="de-DE" smtClean="0"/>
              <a:t>Titelmasterformat durch Klicken bearbeiten</a:t>
            </a:r>
            <a:endParaRPr lang="de-DE" dirty="0"/>
          </a:p>
        </p:txBody>
      </p:sp>
      <p:sp>
        <p:nvSpPr>
          <p:cNvPr id="3" name="Vertikaler Textplatzhalter 2"/>
          <p:cNvSpPr>
            <a:spLocks noGrp="1"/>
          </p:cNvSpPr>
          <p:nvPr>
            <p:ph type="body" orient="vert" idx="1"/>
          </p:nvPr>
        </p:nvSpPr>
        <p:spPr>
          <a:xfrm>
            <a:off x="457201" y="1201500"/>
            <a:ext cx="5795963" cy="3045600"/>
          </a:xfrm>
        </p:spPr>
        <p:txBody>
          <a:bodyPr vert="eaVert"/>
          <a:lstStyle>
            <a:lvl1pPr marL="342900" indent="-342900" algn="l" defTabSz="457200" rtl="0" eaLnBrk="1" fontAlgn="base" hangingPunct="1">
              <a:spcBef>
                <a:spcPct val="20000"/>
              </a:spcBef>
              <a:spcAft>
                <a:spcPct val="0"/>
              </a:spcAft>
              <a:buClr>
                <a:srgbClr val="A0003C"/>
              </a:buClr>
              <a:buSzPct val="100000"/>
              <a:buFont typeface="Wingdings" pitchFamily="2" charset="2"/>
              <a:buChar char=""/>
              <a:defRPr/>
            </a:lvl1pPr>
            <a:lvl2pPr>
              <a:buClr>
                <a:schemeClr val="bg2"/>
              </a:buClr>
              <a:defRPr/>
            </a:lvl2pPr>
            <a:lvl3pPr marL="1200150" indent="-285750" algn="l" defTabSz="457200" rtl="0" eaLnBrk="1" fontAlgn="base" hangingPunct="1">
              <a:spcBef>
                <a:spcPct val="20000"/>
              </a:spcBef>
              <a:spcAft>
                <a:spcPct val="0"/>
              </a:spcAft>
              <a:buClr>
                <a:schemeClr val="bg2"/>
              </a:buClr>
              <a:buSzPct val="80000"/>
              <a:buFont typeface="Wingdings" pitchFamily="2" charset="2"/>
              <a:buChar char="o"/>
              <a:defRPr/>
            </a:lvl3pPr>
            <a:lvl4pPr marL="1600200" indent="-228600" algn="l" defTabSz="457200" rtl="0" eaLnBrk="1" fontAlgn="base" hangingPunct="1">
              <a:spcBef>
                <a:spcPct val="20000"/>
              </a:spcBef>
              <a:spcAft>
                <a:spcPct val="0"/>
              </a:spcAft>
              <a:buClr>
                <a:srgbClr val="A0003C"/>
              </a:buClr>
              <a:buSzPct val="80000"/>
              <a:buFont typeface="Wingdings" pitchFamily="2" charset="2"/>
              <a:buChar char=""/>
              <a:defRPr sz="1600"/>
            </a:lvl4pPr>
            <a:lvl5pPr marL="2057400" indent="-228600" algn="l" defTabSz="457200" rtl="0" eaLnBrk="1" fontAlgn="base" hangingPunct="1">
              <a:spcBef>
                <a:spcPct val="20000"/>
              </a:spcBef>
              <a:spcAft>
                <a:spcPct val="0"/>
              </a:spcAft>
              <a:buClr>
                <a:schemeClr val="bg2"/>
              </a:buClr>
              <a:buSzPct val="80000"/>
              <a:buFont typeface="Wingdings" pitchFamily="2" charset="2"/>
              <a:buChar char="o"/>
              <a:defRPr sz="14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lvl1pPr>
              <a:defRPr/>
            </a:lvl1pPr>
          </a:lstStyle>
          <a:p>
            <a:pPr>
              <a:defRPr/>
            </a:pPr>
            <a:fld id="{C8C7EDA3-9CBA-442D-AA77-A80E560DFF70}" type="datetime1">
              <a:rPr lang="de-DE" smtClean="0"/>
              <a:pPr>
                <a:defRPr/>
              </a:pPr>
              <a:t>18.10.2018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dirty="0"/>
          </a:p>
        </p:txBody>
      </p:sp>
      <p:sp>
        <p:nvSpPr>
          <p:cNvPr id="6" name="Foliennummernplatzhalter 5"/>
          <p:cNvSpPr>
            <a:spLocks noGrp="1"/>
          </p:cNvSpPr>
          <p:nvPr>
            <p:ph type="sldNum" sz="quarter" idx="12"/>
          </p:nvPr>
        </p:nvSpPr>
        <p:spPr>
          <a:ln/>
        </p:spPr>
        <p:txBody>
          <a:bodyPr/>
          <a:lstStyle>
            <a:lvl1pPr>
              <a:defRPr/>
            </a:lvl1pPr>
          </a:lstStyle>
          <a:p>
            <a:pPr>
              <a:defRPr/>
            </a:pPr>
            <a:fld id="{A0A3642F-5976-4A77-9B6A-9E6DD0010066}" type="slidenum">
              <a:rPr lang="de-DE"/>
              <a:pPr>
                <a:defRPr/>
              </a:pPr>
              <a:t>‹Nr.›</a:t>
            </a:fld>
            <a:endParaRPr lang="de-DE" dirty="0"/>
          </a:p>
        </p:txBody>
      </p:sp>
    </p:spTree>
    <p:extLst>
      <p:ext uri="{BB962C8B-B14F-4D97-AF65-F5344CB8AC3E}">
        <p14:creationId xmlns:p14="http://schemas.microsoft.com/office/powerpoint/2010/main" val="331893873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A0003C"/>
                </a:solidFill>
              </a:defRPr>
            </a:lvl1p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lvl1pPr marL="342900" indent="-342900">
              <a:buClr>
                <a:srgbClr val="A0003C"/>
              </a:buClr>
              <a:buSzPct val="100000"/>
              <a:buFont typeface="Wingdings" pitchFamily="2" charset="2"/>
              <a:buChar char=""/>
              <a:defRPr sz="2800">
                <a:solidFill>
                  <a:srgbClr val="333333"/>
                </a:solidFill>
              </a:defRPr>
            </a:lvl1pPr>
            <a:lvl2pPr>
              <a:buClr>
                <a:srgbClr val="919BA0"/>
              </a:buClr>
              <a:defRPr sz="2000">
                <a:solidFill>
                  <a:srgbClr val="333333"/>
                </a:solidFill>
              </a:defRPr>
            </a:lvl2pPr>
            <a:lvl3pPr marL="1143000" indent="-228600">
              <a:buClr>
                <a:srgbClr val="919BA0"/>
              </a:buClr>
              <a:buSzPct val="80000"/>
              <a:buFont typeface="Wingdings" pitchFamily="2" charset="2"/>
              <a:buChar char=""/>
              <a:defRPr sz="1800">
                <a:solidFill>
                  <a:srgbClr val="333333"/>
                </a:solidFill>
              </a:defRPr>
            </a:lvl3pPr>
            <a:lvl4pPr marL="1600200" indent="-228600">
              <a:buClr>
                <a:srgbClr val="A0003C"/>
              </a:buClr>
              <a:buSzPct val="80000"/>
              <a:buFont typeface="Wingdings" pitchFamily="2" charset="2"/>
              <a:buChar char=""/>
              <a:defRPr sz="1600">
                <a:solidFill>
                  <a:srgbClr val="333333"/>
                </a:solidFill>
              </a:defRPr>
            </a:lvl4pPr>
            <a:lvl5pPr marL="2057400" indent="-228600">
              <a:buClr>
                <a:schemeClr val="bg2"/>
              </a:buClr>
              <a:buSzPct val="80000"/>
              <a:buFont typeface="Wingdings" pitchFamily="2" charset="2"/>
              <a:buChar char=""/>
              <a:defRPr sz="1400">
                <a:solidFill>
                  <a:srgbClr val="333333"/>
                </a:solidFill>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lvl1pPr>
              <a:defRPr/>
            </a:lvl1pPr>
          </a:lstStyle>
          <a:p>
            <a:pPr>
              <a:defRPr/>
            </a:pPr>
            <a:fld id="{156BF26E-E560-495B-80FC-0C660FA49DDD}" type="datetime1">
              <a:rPr lang="de-DE" smtClean="0"/>
              <a:pPr>
                <a:defRPr/>
              </a:pPr>
              <a:t>18.10.2018</a:t>
            </a:fld>
            <a:endParaRPr lang="de-DE" dirty="0"/>
          </a:p>
        </p:txBody>
      </p:sp>
      <p:sp>
        <p:nvSpPr>
          <p:cNvPr id="5" name="Fußzeilenplatzhalter 4"/>
          <p:cNvSpPr>
            <a:spLocks noGrp="1"/>
          </p:cNvSpPr>
          <p:nvPr>
            <p:ph type="ftr" sz="quarter" idx="11"/>
          </p:nvPr>
        </p:nvSpPr>
        <p:spPr/>
        <p:txBody>
          <a:bodyPr/>
          <a:lstStyle>
            <a:lvl1pPr>
              <a:defRPr sz="1200" b="0"/>
            </a:lvl1pPr>
          </a:lstStyle>
          <a:p>
            <a:pPr>
              <a:defRPr/>
            </a:pPr>
            <a:endParaRPr lang="de-DE" dirty="0"/>
          </a:p>
        </p:txBody>
      </p:sp>
      <p:sp>
        <p:nvSpPr>
          <p:cNvPr id="6" name="Foliennummernplatzhalter 5"/>
          <p:cNvSpPr>
            <a:spLocks noGrp="1"/>
          </p:cNvSpPr>
          <p:nvPr>
            <p:ph type="sldNum" sz="quarter" idx="12"/>
          </p:nvPr>
        </p:nvSpPr>
        <p:spPr>
          <a:ln/>
        </p:spPr>
        <p:txBody>
          <a:bodyPr/>
          <a:lstStyle>
            <a:lvl1pPr>
              <a:defRPr/>
            </a:lvl1pPr>
          </a:lstStyle>
          <a:p>
            <a:pPr>
              <a:defRPr/>
            </a:pPr>
            <a:fld id="{A26671BC-6F66-47CA-A558-C1736CEE6E29}" type="slidenum">
              <a:rPr lang="de-DE"/>
              <a:pPr>
                <a:defRPr/>
              </a:pPr>
              <a:t>‹Nr.›</a:t>
            </a:fld>
            <a:endParaRPr lang="de-DE" dirty="0"/>
          </a:p>
        </p:txBody>
      </p:sp>
    </p:spTree>
    <p:extLst>
      <p:ext uri="{BB962C8B-B14F-4D97-AF65-F5344CB8AC3E}">
        <p14:creationId xmlns:p14="http://schemas.microsoft.com/office/powerpoint/2010/main" val="232521957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none" baseline="0"/>
            </a:lvl1pPr>
          </a:lstStyle>
          <a:p>
            <a:r>
              <a:rPr lang="de-DE" smtClean="0"/>
              <a:t>Titelmasterformat durch Klicken bearbeiten</a:t>
            </a:r>
            <a:endParaRPr lang="de-DE" dirty="0"/>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pPr>
              <a:defRPr/>
            </a:pPr>
            <a:fld id="{030E3ACB-E460-4AC4-86E0-D1FEC5759F7B}" type="datetime1">
              <a:rPr lang="de-DE" smtClean="0"/>
              <a:pPr>
                <a:defRPr/>
              </a:pPr>
              <a:t>18.10.2018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dirty="0"/>
          </a:p>
        </p:txBody>
      </p:sp>
      <p:sp>
        <p:nvSpPr>
          <p:cNvPr id="6" name="Foliennummernplatzhalter 5"/>
          <p:cNvSpPr>
            <a:spLocks noGrp="1"/>
          </p:cNvSpPr>
          <p:nvPr>
            <p:ph type="sldNum" sz="quarter" idx="12"/>
          </p:nvPr>
        </p:nvSpPr>
        <p:spPr>
          <a:ln/>
        </p:spPr>
        <p:txBody>
          <a:bodyPr/>
          <a:lstStyle>
            <a:lvl1pPr>
              <a:defRPr/>
            </a:lvl1pPr>
          </a:lstStyle>
          <a:p>
            <a:pPr>
              <a:defRPr/>
            </a:pPr>
            <a:fld id="{33BF74FD-1855-448F-B041-F965F489658D}" type="slidenum">
              <a:rPr lang="de-DE"/>
              <a:pPr>
                <a:defRPr/>
              </a:pPr>
              <a:t>‹Nr.›</a:t>
            </a:fld>
            <a:endParaRPr lang="de-DE" dirty="0"/>
          </a:p>
        </p:txBody>
      </p:sp>
    </p:spTree>
    <p:extLst>
      <p:ext uri="{BB962C8B-B14F-4D97-AF65-F5344CB8AC3E}">
        <p14:creationId xmlns:p14="http://schemas.microsoft.com/office/powerpoint/2010/main" val="9471240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Inhaltsplatzhalter 2"/>
          <p:cNvSpPr>
            <a:spLocks noGrp="1"/>
          </p:cNvSpPr>
          <p:nvPr>
            <p:ph sz="half" idx="1"/>
          </p:nvPr>
        </p:nvSpPr>
        <p:spPr>
          <a:xfrm>
            <a:off x="457201" y="1200150"/>
            <a:ext cx="3889375" cy="3045619"/>
          </a:xfrm>
        </p:spPr>
        <p:txBody>
          <a:bodyPr/>
          <a:lstStyle>
            <a:lvl1pPr marL="342900" indent="-342900">
              <a:buSzPct val="100000"/>
              <a:buFont typeface="Wingdings" pitchFamily="2" charset="2"/>
              <a:buChar char="n"/>
              <a:defRPr lang="de-DE" sz="2400" dirty="0" smtClean="0">
                <a:solidFill>
                  <a:srgbClr val="333333"/>
                </a:solidFill>
                <a:latin typeface="+mn-lt"/>
                <a:ea typeface="+mn-ea"/>
                <a:cs typeface="+mn-cs"/>
              </a:defRPr>
            </a:lvl1pPr>
            <a:lvl2pPr>
              <a:buClr>
                <a:schemeClr val="bg2"/>
              </a:buClr>
              <a:defRPr lang="de-DE" sz="1800" dirty="0" smtClean="0">
                <a:solidFill>
                  <a:srgbClr val="333333"/>
                </a:solidFill>
                <a:latin typeface="+mn-lt"/>
                <a:cs typeface="+mn-cs"/>
              </a:defRPr>
            </a:lvl2pPr>
            <a:lvl3pPr marL="1143000" indent="-228600">
              <a:buClr>
                <a:schemeClr val="bg2"/>
              </a:buClr>
              <a:buFont typeface="Wingdings" pitchFamily="2" charset="2"/>
              <a:buChar char="o"/>
              <a:defRPr lang="de-DE" sz="1600" dirty="0" smtClean="0">
                <a:solidFill>
                  <a:srgbClr val="333333"/>
                </a:solidFill>
                <a:latin typeface="+mn-lt"/>
                <a:cs typeface="+mn-cs"/>
              </a:defRPr>
            </a:lvl3pPr>
            <a:lvl4pPr marL="1657350" indent="-285750">
              <a:buSzPct val="80000"/>
              <a:buFont typeface="Wingdings" pitchFamily="2" charset="2"/>
              <a:buChar char="o"/>
              <a:defRPr lang="de-DE" sz="1400" b="0" dirty="0" smtClean="0">
                <a:solidFill>
                  <a:srgbClr val="333333"/>
                </a:solidFill>
                <a:latin typeface="+mn-lt"/>
                <a:cs typeface="+mn-cs"/>
              </a:defRPr>
            </a:lvl4pPr>
            <a:lvl5pPr marL="2057400" indent="-228600">
              <a:buClr>
                <a:schemeClr val="bg2"/>
              </a:buClr>
              <a:buSzPct val="80000"/>
              <a:buFont typeface="Wingdings" pitchFamily="2" charset="2"/>
              <a:buChar char="o"/>
              <a:defRPr lang="de-DE" sz="1200" dirty="0">
                <a:solidFill>
                  <a:srgbClr val="333333"/>
                </a:solidFill>
                <a:latin typeface="+mn-lt"/>
                <a:cs typeface="+mn-cs"/>
              </a:defRPr>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498976" y="1200150"/>
            <a:ext cx="3889375" cy="3045619"/>
          </a:xfrm>
        </p:spPr>
        <p:txBody>
          <a:bodyPr/>
          <a:lstStyle>
            <a:lvl1pPr marL="0" indent="0" algn="l" defTabSz="457200" rtl="0" eaLnBrk="1" fontAlgn="base" hangingPunct="1">
              <a:spcBef>
                <a:spcPct val="20000"/>
              </a:spcBef>
              <a:spcAft>
                <a:spcPct val="0"/>
              </a:spcAft>
              <a:buClr>
                <a:srgbClr val="A0003C"/>
              </a:buClr>
              <a:buSzPct val="100000"/>
              <a:buFont typeface="Wingdings" pitchFamily="2" charset="2"/>
              <a:buNone/>
              <a:defRPr lang="de-DE" sz="2400" dirty="0" smtClean="0">
                <a:solidFill>
                  <a:srgbClr val="333333"/>
                </a:solidFill>
                <a:latin typeface="+mn-lt"/>
                <a:ea typeface="+mn-ea"/>
                <a:cs typeface="+mn-cs"/>
              </a:defRPr>
            </a:lvl1pPr>
            <a:lvl2pPr marL="742950" indent="-285750">
              <a:buClr>
                <a:srgbClr val="919BA0"/>
              </a:buClr>
              <a:defRPr lang="de-DE" sz="1800" dirty="0" smtClean="0">
                <a:solidFill>
                  <a:srgbClr val="333333"/>
                </a:solidFill>
                <a:latin typeface="+mn-lt"/>
                <a:cs typeface="+mn-cs"/>
              </a:defRPr>
            </a:lvl2pPr>
            <a:lvl3pPr marL="1143000" indent="-228600" algn="l" defTabSz="457200" rtl="0" eaLnBrk="1" fontAlgn="base" hangingPunct="1">
              <a:spcBef>
                <a:spcPct val="20000"/>
              </a:spcBef>
              <a:spcAft>
                <a:spcPct val="0"/>
              </a:spcAft>
              <a:buClr>
                <a:schemeClr val="bg2"/>
              </a:buClr>
              <a:buSzPct val="80000"/>
              <a:buFont typeface="Wingdings" pitchFamily="2" charset="2"/>
              <a:buChar char=""/>
              <a:defRPr lang="de-DE" sz="1600" dirty="0" smtClean="0">
                <a:solidFill>
                  <a:srgbClr val="333333"/>
                </a:solidFill>
                <a:latin typeface="+mn-lt"/>
                <a:cs typeface="+mn-cs"/>
              </a:defRPr>
            </a:lvl3pPr>
            <a:lvl4pPr marL="1600200" indent="-228600" algn="l" defTabSz="457200" rtl="0" eaLnBrk="1" fontAlgn="base" hangingPunct="1">
              <a:spcBef>
                <a:spcPct val="20000"/>
              </a:spcBef>
              <a:spcAft>
                <a:spcPct val="0"/>
              </a:spcAft>
              <a:buClr>
                <a:srgbClr val="A0003C"/>
              </a:buClr>
              <a:buSzPct val="80000"/>
              <a:buFont typeface="Wingdings" pitchFamily="2" charset="2"/>
              <a:buChar char=""/>
              <a:defRPr lang="de-DE" sz="1400" b="0" dirty="0" smtClean="0">
                <a:solidFill>
                  <a:srgbClr val="333333"/>
                </a:solidFill>
                <a:latin typeface="+mn-lt"/>
                <a:cs typeface="+mn-cs"/>
              </a:defRPr>
            </a:lvl4pPr>
            <a:lvl5pPr marL="2057400" indent="-228600" algn="l" defTabSz="457200" rtl="0" eaLnBrk="1" fontAlgn="base" hangingPunct="1">
              <a:spcBef>
                <a:spcPct val="20000"/>
              </a:spcBef>
              <a:spcAft>
                <a:spcPct val="0"/>
              </a:spcAft>
              <a:buClr>
                <a:schemeClr val="bg2"/>
              </a:buClr>
              <a:buSzPct val="80000"/>
              <a:buFont typeface="Wingdings" pitchFamily="2" charset="2"/>
              <a:buChar char=""/>
              <a:defRPr lang="de-DE" sz="1200" dirty="0">
                <a:solidFill>
                  <a:srgbClr val="333333"/>
                </a:solidFill>
                <a:latin typeface="+mn-lt"/>
                <a:cs typeface="+mn-cs"/>
              </a:defRPr>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0"/>
          </p:nvPr>
        </p:nvSpPr>
        <p:spPr/>
        <p:txBody>
          <a:bodyPr/>
          <a:lstStyle>
            <a:lvl1pPr>
              <a:defRPr/>
            </a:lvl1pPr>
          </a:lstStyle>
          <a:p>
            <a:pPr>
              <a:defRPr/>
            </a:pPr>
            <a:fld id="{D4944A68-D1DF-445A-AA55-8266BA4DDFA7}" type="datetime1">
              <a:rPr lang="de-DE" smtClean="0"/>
              <a:pPr>
                <a:defRPr/>
              </a:pPr>
              <a:t>18.10.2018</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dirty="0"/>
          </a:p>
        </p:txBody>
      </p:sp>
      <p:sp>
        <p:nvSpPr>
          <p:cNvPr id="7" name="Foliennummernplatzhalter 5"/>
          <p:cNvSpPr>
            <a:spLocks noGrp="1"/>
          </p:cNvSpPr>
          <p:nvPr>
            <p:ph type="sldNum" sz="quarter" idx="12"/>
          </p:nvPr>
        </p:nvSpPr>
        <p:spPr>
          <a:ln/>
        </p:spPr>
        <p:txBody>
          <a:bodyPr/>
          <a:lstStyle>
            <a:lvl1pPr>
              <a:defRPr/>
            </a:lvl1pPr>
          </a:lstStyle>
          <a:p>
            <a:pPr>
              <a:defRPr/>
            </a:pPr>
            <a:fld id="{5472C349-B770-4067-BD62-5EE5B8CD7B77}" type="slidenum">
              <a:rPr lang="de-DE"/>
              <a:pPr>
                <a:defRPr/>
              </a:pPr>
              <a:t>‹Nr.›</a:t>
            </a:fld>
            <a:endParaRPr lang="de-DE" dirty="0"/>
          </a:p>
        </p:txBody>
      </p:sp>
    </p:spTree>
    <p:extLst>
      <p:ext uri="{BB962C8B-B14F-4D97-AF65-F5344CB8AC3E}">
        <p14:creationId xmlns:p14="http://schemas.microsoft.com/office/powerpoint/2010/main" val="232564866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1" y="251100"/>
            <a:ext cx="5915025" cy="540000"/>
          </a:xfrm>
        </p:spPr>
        <p:txBody>
          <a:bodyPr/>
          <a:lstStyle>
            <a:lvl1pPr>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157"/>
            <a:ext cx="4040188" cy="2830804"/>
          </a:xfrm>
        </p:spPr>
        <p:txBody>
          <a:bodyPr/>
          <a:lstStyle>
            <a:lvl1pPr marL="342900" marR="0" indent="-342900" algn="l" defTabSz="457200" rtl="0" eaLnBrk="1" fontAlgn="base" latinLnBrk="0" hangingPunct="1">
              <a:lnSpc>
                <a:spcPct val="100000"/>
              </a:lnSpc>
              <a:spcBef>
                <a:spcPct val="20000"/>
              </a:spcBef>
              <a:spcAft>
                <a:spcPct val="0"/>
              </a:spcAft>
              <a:buClr>
                <a:srgbClr val="A0003C"/>
              </a:buClr>
              <a:buSzPct val="100000"/>
              <a:buFont typeface="Wingdings" pitchFamily="2" charset="2"/>
              <a:buChar char=""/>
              <a:tabLst/>
              <a:defRPr sz="2400"/>
            </a:lvl1pPr>
            <a:lvl2pPr marL="742950" marR="0" indent="-285750" algn="l" defTabSz="457200" rtl="0" eaLnBrk="1" fontAlgn="base" latinLnBrk="0" hangingPunct="1">
              <a:lnSpc>
                <a:spcPct val="100000"/>
              </a:lnSpc>
              <a:spcBef>
                <a:spcPct val="20000"/>
              </a:spcBef>
              <a:spcAft>
                <a:spcPct val="0"/>
              </a:spcAft>
              <a:buClr>
                <a:schemeClr val="bg2"/>
              </a:buClr>
              <a:buSzTx/>
              <a:buFont typeface="Wingdings" pitchFamily="2" charset="2"/>
              <a:buChar char="n"/>
              <a:tabLst/>
              <a:defRPr sz="1800"/>
            </a:lvl2pPr>
            <a:lvl3pPr marL="1143000" marR="0" indent="-228600" algn="l" defTabSz="457200" rtl="0" eaLnBrk="1" fontAlgn="base" latinLnBrk="0" hangingPunct="1">
              <a:lnSpc>
                <a:spcPct val="100000"/>
              </a:lnSpc>
              <a:spcBef>
                <a:spcPct val="20000"/>
              </a:spcBef>
              <a:spcAft>
                <a:spcPct val="0"/>
              </a:spcAft>
              <a:buClr>
                <a:schemeClr val="bg2"/>
              </a:buClr>
              <a:buSzPct val="80000"/>
              <a:buFont typeface="Wingdings" pitchFamily="2" charset="2"/>
              <a:buChar char=""/>
              <a:tabLst/>
              <a:defRPr sz="1600"/>
            </a:lvl3pPr>
            <a:lvl4pPr marL="1600200" marR="0" indent="-228600" algn="l" defTabSz="457200" rtl="0" eaLnBrk="1" fontAlgn="base" latinLnBrk="0" hangingPunct="1">
              <a:lnSpc>
                <a:spcPct val="100000"/>
              </a:lnSpc>
              <a:spcBef>
                <a:spcPct val="20000"/>
              </a:spcBef>
              <a:spcAft>
                <a:spcPct val="0"/>
              </a:spcAft>
              <a:buClr>
                <a:srgbClr val="A0003C"/>
              </a:buClr>
              <a:buSzPct val="80000"/>
              <a:buFont typeface="Wingdings" pitchFamily="2" charset="2"/>
              <a:buChar char=""/>
              <a:tabLst/>
              <a:defRPr sz="1400"/>
            </a:lvl4pPr>
            <a:lvl5pPr marL="2057400" marR="0" indent="-228600" algn="l" defTabSz="457200" rtl="0" eaLnBrk="1" fontAlgn="base" latinLnBrk="0" hangingPunct="1">
              <a:lnSpc>
                <a:spcPct val="100000"/>
              </a:lnSpc>
              <a:spcBef>
                <a:spcPct val="20000"/>
              </a:spcBef>
              <a:spcAft>
                <a:spcPct val="0"/>
              </a:spcAft>
              <a:buClr>
                <a:schemeClr val="bg2"/>
              </a:buClr>
              <a:buSzPct val="80000"/>
              <a:buFont typeface="Wingdings" pitchFamily="2" charset="2"/>
              <a:buChar char=""/>
              <a:tabLst/>
              <a:defRPr sz="12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6" y="1631157"/>
            <a:ext cx="4041775" cy="2830804"/>
          </a:xfrm>
        </p:spPr>
        <p:txBody>
          <a:bodyPr/>
          <a:lstStyle>
            <a:lvl1pPr marL="342900" marR="0" indent="-342900" algn="l" defTabSz="457200" rtl="0" eaLnBrk="1" fontAlgn="base" latinLnBrk="0" hangingPunct="1">
              <a:lnSpc>
                <a:spcPct val="100000"/>
              </a:lnSpc>
              <a:spcBef>
                <a:spcPct val="20000"/>
              </a:spcBef>
              <a:spcAft>
                <a:spcPct val="0"/>
              </a:spcAft>
              <a:buClr>
                <a:srgbClr val="A0003C"/>
              </a:buClr>
              <a:buSzPct val="100000"/>
              <a:buFont typeface="Wingdings" pitchFamily="2" charset="2"/>
              <a:buChar char=""/>
              <a:tabLst/>
              <a:defRPr sz="2400"/>
            </a:lvl1pPr>
            <a:lvl2pPr marL="742950" marR="0" indent="-285750" algn="l" defTabSz="457200" rtl="0" eaLnBrk="1" fontAlgn="base" latinLnBrk="0" hangingPunct="1">
              <a:lnSpc>
                <a:spcPct val="100000"/>
              </a:lnSpc>
              <a:spcBef>
                <a:spcPct val="20000"/>
              </a:spcBef>
              <a:spcAft>
                <a:spcPct val="0"/>
              </a:spcAft>
              <a:buClr>
                <a:schemeClr val="bg2"/>
              </a:buClr>
              <a:buSzTx/>
              <a:buFont typeface="Wingdings" pitchFamily="2" charset="2"/>
              <a:buChar char="n"/>
              <a:tabLst/>
              <a:defRPr sz="1800"/>
            </a:lvl2pPr>
            <a:lvl3pPr marL="1143000" marR="0" indent="-228600" algn="l" defTabSz="457200" rtl="0" eaLnBrk="1" fontAlgn="base" latinLnBrk="0" hangingPunct="1">
              <a:lnSpc>
                <a:spcPct val="100000"/>
              </a:lnSpc>
              <a:spcBef>
                <a:spcPct val="20000"/>
              </a:spcBef>
              <a:spcAft>
                <a:spcPct val="0"/>
              </a:spcAft>
              <a:buClr>
                <a:schemeClr val="bg2"/>
              </a:buClr>
              <a:buSzPct val="80000"/>
              <a:buFont typeface="Wingdings" pitchFamily="2" charset="2"/>
              <a:buChar char=""/>
              <a:tabLst/>
              <a:defRPr sz="1600"/>
            </a:lvl3pPr>
            <a:lvl4pPr marL="1600200" marR="0" indent="-228600" algn="l" defTabSz="457200" rtl="0" eaLnBrk="1" fontAlgn="base" latinLnBrk="0" hangingPunct="1">
              <a:lnSpc>
                <a:spcPct val="100000"/>
              </a:lnSpc>
              <a:spcBef>
                <a:spcPct val="20000"/>
              </a:spcBef>
              <a:spcAft>
                <a:spcPct val="0"/>
              </a:spcAft>
              <a:buClr>
                <a:srgbClr val="A0003C"/>
              </a:buClr>
              <a:buSzPct val="80000"/>
              <a:buFont typeface="Wingdings" pitchFamily="2" charset="2"/>
              <a:buChar char=""/>
              <a:tabLst/>
              <a:defRPr sz="1400"/>
            </a:lvl4pPr>
            <a:lvl5pPr marL="2057400" marR="0" indent="-228600" algn="l" defTabSz="457200" rtl="0" eaLnBrk="1" fontAlgn="base" latinLnBrk="0" hangingPunct="1">
              <a:lnSpc>
                <a:spcPct val="100000"/>
              </a:lnSpc>
              <a:spcBef>
                <a:spcPct val="20000"/>
              </a:spcBef>
              <a:spcAft>
                <a:spcPct val="0"/>
              </a:spcAft>
              <a:buClr>
                <a:schemeClr val="bg2"/>
              </a:buClr>
              <a:buSzPct val="80000"/>
              <a:buFont typeface="Wingdings" pitchFamily="2" charset="2"/>
              <a:buChar char=""/>
              <a:tabLst/>
              <a:defRPr sz="12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3"/>
          <p:cNvSpPr>
            <a:spLocks noGrp="1"/>
          </p:cNvSpPr>
          <p:nvPr>
            <p:ph type="dt" sz="half" idx="10"/>
          </p:nvPr>
        </p:nvSpPr>
        <p:spPr/>
        <p:txBody>
          <a:bodyPr/>
          <a:lstStyle>
            <a:lvl1pPr>
              <a:defRPr/>
            </a:lvl1pPr>
          </a:lstStyle>
          <a:p>
            <a:pPr>
              <a:defRPr/>
            </a:pPr>
            <a:fld id="{422345D6-BF4F-494B-8500-73DF24EB99FF}" type="datetime1">
              <a:rPr lang="de-DE" smtClean="0"/>
              <a:pPr>
                <a:defRPr/>
              </a:pPr>
              <a:t>18.10.2018</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dirty="0"/>
          </a:p>
        </p:txBody>
      </p:sp>
      <p:sp>
        <p:nvSpPr>
          <p:cNvPr id="9" name="Foliennummernplatzhalter 5"/>
          <p:cNvSpPr>
            <a:spLocks noGrp="1"/>
          </p:cNvSpPr>
          <p:nvPr>
            <p:ph type="sldNum" sz="quarter" idx="12"/>
          </p:nvPr>
        </p:nvSpPr>
        <p:spPr>
          <a:ln/>
        </p:spPr>
        <p:txBody>
          <a:bodyPr/>
          <a:lstStyle>
            <a:lvl1pPr>
              <a:defRPr/>
            </a:lvl1pPr>
          </a:lstStyle>
          <a:p>
            <a:pPr>
              <a:defRPr/>
            </a:pPr>
            <a:fld id="{828FF7E0-5880-4343-B7B8-C5CE2725581E}" type="slidenum">
              <a:rPr lang="de-DE"/>
              <a:pPr>
                <a:defRPr/>
              </a:pPr>
              <a:t>‹Nr.›</a:t>
            </a:fld>
            <a:endParaRPr lang="de-DE" dirty="0"/>
          </a:p>
        </p:txBody>
      </p:sp>
    </p:spTree>
    <p:extLst>
      <p:ext uri="{BB962C8B-B14F-4D97-AF65-F5344CB8AC3E}">
        <p14:creationId xmlns:p14="http://schemas.microsoft.com/office/powerpoint/2010/main" val="351713701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D0681996-3A22-44D7-BF02-D1816913C0A0}" type="datetime1">
              <a:rPr lang="de-DE" smtClean="0"/>
              <a:pPr>
                <a:defRPr/>
              </a:pPr>
              <a:t>18.10.2018</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dirty="0"/>
          </a:p>
        </p:txBody>
      </p:sp>
      <p:sp>
        <p:nvSpPr>
          <p:cNvPr id="5" name="Foliennummernplatzhalter 5"/>
          <p:cNvSpPr>
            <a:spLocks noGrp="1"/>
          </p:cNvSpPr>
          <p:nvPr>
            <p:ph type="sldNum" sz="quarter" idx="12"/>
          </p:nvPr>
        </p:nvSpPr>
        <p:spPr>
          <a:ln/>
        </p:spPr>
        <p:txBody>
          <a:bodyPr/>
          <a:lstStyle>
            <a:lvl1pPr>
              <a:defRPr/>
            </a:lvl1pPr>
          </a:lstStyle>
          <a:p>
            <a:pPr>
              <a:defRPr/>
            </a:pPr>
            <a:fld id="{8A7A8A73-576A-4540-BEFE-90767D67D066}" type="slidenum">
              <a:rPr lang="de-DE"/>
              <a:pPr>
                <a:defRPr/>
              </a:pPr>
              <a:t>‹Nr.›</a:t>
            </a:fld>
            <a:endParaRPr lang="de-DE" dirty="0"/>
          </a:p>
        </p:txBody>
      </p:sp>
    </p:spTree>
    <p:extLst>
      <p:ext uri="{BB962C8B-B14F-4D97-AF65-F5344CB8AC3E}">
        <p14:creationId xmlns:p14="http://schemas.microsoft.com/office/powerpoint/2010/main" val="85180166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517E219B-6197-4454-8F78-45BB317FA17A}" type="datetime1">
              <a:rPr lang="de-DE" smtClean="0"/>
              <a:pPr>
                <a:defRPr/>
              </a:pPr>
              <a:t>18.10.2018</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dirty="0"/>
          </a:p>
        </p:txBody>
      </p:sp>
      <p:sp>
        <p:nvSpPr>
          <p:cNvPr id="4" name="Foliennummernplatzhalter 5"/>
          <p:cNvSpPr>
            <a:spLocks noGrp="1"/>
          </p:cNvSpPr>
          <p:nvPr>
            <p:ph type="sldNum" sz="quarter" idx="12"/>
          </p:nvPr>
        </p:nvSpPr>
        <p:spPr>
          <a:ln/>
        </p:spPr>
        <p:txBody>
          <a:bodyPr/>
          <a:lstStyle>
            <a:lvl1pPr>
              <a:defRPr/>
            </a:lvl1pPr>
          </a:lstStyle>
          <a:p>
            <a:pPr>
              <a:defRPr/>
            </a:pPr>
            <a:fld id="{A3C8527B-FF3C-477B-8AEE-8E600FB9239F}" type="slidenum">
              <a:rPr lang="de-DE"/>
              <a:pPr>
                <a:defRPr/>
              </a:pPr>
              <a:t>‹Nr.›</a:t>
            </a:fld>
            <a:endParaRPr lang="de-DE" dirty="0"/>
          </a:p>
        </p:txBody>
      </p:sp>
    </p:spTree>
    <p:extLst>
      <p:ext uri="{BB962C8B-B14F-4D97-AF65-F5344CB8AC3E}">
        <p14:creationId xmlns:p14="http://schemas.microsoft.com/office/powerpoint/2010/main" val="141139876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51100"/>
            <a:ext cx="3008313" cy="700470"/>
          </a:xfrm>
        </p:spPr>
        <p:txBody>
          <a:bodyPr anchor="b"/>
          <a:lstStyle>
            <a:lvl1pPr algn="l">
              <a:defRPr sz="2400" b="1"/>
            </a:lvl1pPr>
          </a:lstStyle>
          <a:p>
            <a:r>
              <a:rPr lang="de-DE" smtClean="0"/>
              <a:t>Titelmasterformat durch Klicken bearbeiten</a:t>
            </a:r>
            <a:endParaRPr lang="de-DE" dirty="0"/>
          </a:p>
        </p:txBody>
      </p:sp>
      <p:sp>
        <p:nvSpPr>
          <p:cNvPr id="3" name="Inhaltsplatzhalter 2"/>
          <p:cNvSpPr>
            <a:spLocks noGrp="1"/>
          </p:cNvSpPr>
          <p:nvPr>
            <p:ph idx="1"/>
          </p:nvPr>
        </p:nvSpPr>
        <p:spPr>
          <a:xfrm>
            <a:off x="3575050" y="1167595"/>
            <a:ext cx="5111750" cy="3294366"/>
          </a:xfrm>
        </p:spPr>
        <p:txBody>
          <a:bodyPr/>
          <a:lstStyle>
            <a:lvl1pPr marL="342900" indent="-342900" algn="l" defTabSz="457200" rtl="0" eaLnBrk="1" fontAlgn="base" hangingPunct="1">
              <a:spcBef>
                <a:spcPct val="20000"/>
              </a:spcBef>
              <a:spcAft>
                <a:spcPct val="0"/>
              </a:spcAft>
              <a:buClr>
                <a:srgbClr val="A0003C"/>
              </a:buClr>
              <a:buSzPct val="100000"/>
              <a:buFont typeface="Wingdings" pitchFamily="2" charset="2"/>
              <a:buChar char=""/>
              <a:defRPr sz="2800"/>
            </a:lvl1pPr>
            <a:lvl2pPr>
              <a:buClr>
                <a:schemeClr val="bg2"/>
              </a:buClr>
              <a:defRPr sz="2000"/>
            </a:lvl2pPr>
            <a:lvl3pPr marL="1143000" indent="-228600" algn="l" defTabSz="457200" rtl="0" eaLnBrk="1" fontAlgn="base" hangingPunct="1">
              <a:spcBef>
                <a:spcPct val="20000"/>
              </a:spcBef>
              <a:spcAft>
                <a:spcPct val="0"/>
              </a:spcAft>
              <a:buClr>
                <a:schemeClr val="bg2"/>
              </a:buClr>
              <a:buSzPct val="80000"/>
              <a:buFont typeface="Wingdings" pitchFamily="2" charset="2"/>
              <a:buChar char=""/>
              <a:defRPr sz="1800"/>
            </a:lvl3pPr>
            <a:lvl4pPr marL="1600200" indent="-228600" algn="l" defTabSz="457200" rtl="0" eaLnBrk="1" fontAlgn="base" hangingPunct="1">
              <a:spcBef>
                <a:spcPct val="20000"/>
              </a:spcBef>
              <a:spcAft>
                <a:spcPct val="0"/>
              </a:spcAft>
              <a:buClr>
                <a:srgbClr val="A0003C"/>
              </a:buClr>
              <a:buSzPct val="80000"/>
              <a:buFont typeface="Wingdings" pitchFamily="2" charset="2"/>
              <a:buChar char=""/>
              <a:defRPr sz="1600"/>
            </a:lvl4pPr>
            <a:lvl5pPr marL="2057400" indent="-228600" algn="l" defTabSz="457200" rtl="0" eaLnBrk="1" fontAlgn="base" hangingPunct="1">
              <a:spcBef>
                <a:spcPct val="20000"/>
              </a:spcBef>
              <a:spcAft>
                <a:spcPct val="0"/>
              </a:spcAft>
              <a:buClr>
                <a:schemeClr val="bg2"/>
              </a:buClr>
              <a:buSzPct val="80000"/>
              <a:buFont typeface="Wingdings" pitchFamily="2" charset="2"/>
              <a:buChar char=""/>
              <a:defRPr sz="14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457201" y="1167593"/>
            <a:ext cx="3008313" cy="32943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2A19BF4D-D527-4FE2-B8C1-A381DF2948BB}" type="datetime1">
              <a:rPr lang="de-DE" smtClean="0"/>
              <a:pPr>
                <a:defRPr/>
              </a:pPr>
              <a:t>18.10.2018</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dirty="0"/>
          </a:p>
        </p:txBody>
      </p:sp>
      <p:sp>
        <p:nvSpPr>
          <p:cNvPr id="7" name="Foliennummernplatzhalter 5"/>
          <p:cNvSpPr>
            <a:spLocks noGrp="1"/>
          </p:cNvSpPr>
          <p:nvPr>
            <p:ph type="sldNum" sz="quarter" idx="12"/>
          </p:nvPr>
        </p:nvSpPr>
        <p:spPr>
          <a:ln/>
        </p:spPr>
        <p:txBody>
          <a:bodyPr/>
          <a:lstStyle>
            <a:lvl1pPr>
              <a:defRPr/>
            </a:lvl1pPr>
          </a:lstStyle>
          <a:p>
            <a:pPr>
              <a:defRPr/>
            </a:pPr>
            <a:fld id="{389D9F60-8278-476E-A99F-D2A8FE26BF22}" type="slidenum">
              <a:rPr lang="de-DE"/>
              <a:pPr>
                <a:defRPr/>
              </a:pPr>
              <a:t>‹Nr.›</a:t>
            </a:fld>
            <a:endParaRPr lang="de-DE" dirty="0"/>
          </a:p>
        </p:txBody>
      </p:sp>
    </p:spTree>
    <p:extLst>
      <p:ext uri="{BB962C8B-B14F-4D97-AF65-F5344CB8AC3E}">
        <p14:creationId xmlns:p14="http://schemas.microsoft.com/office/powerpoint/2010/main" val="2160725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smtClean="0"/>
              <a:t>Titelmasterformat durch Klicken bearbeiten</a:t>
            </a:r>
            <a:endParaRPr lang="de-DE" dirty="0"/>
          </a:p>
        </p:txBody>
      </p:sp>
      <p:sp>
        <p:nvSpPr>
          <p:cNvPr id="3" name="Bildplatzhalter 2"/>
          <p:cNvSpPr>
            <a:spLocks noGrp="1"/>
          </p:cNvSpPr>
          <p:nvPr>
            <p:ph type="pic" idx="1"/>
          </p:nvPr>
        </p:nvSpPr>
        <p:spPr>
          <a:xfrm>
            <a:off x="1792288" y="1167594"/>
            <a:ext cx="5486400" cy="2378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p>
        </p:txBody>
      </p:sp>
      <p:sp>
        <p:nvSpPr>
          <p:cNvPr id="4" name="Textplatzhalter 3"/>
          <p:cNvSpPr>
            <a:spLocks noGrp="1"/>
          </p:cNvSpPr>
          <p:nvPr>
            <p:ph type="body" sz="half" idx="2"/>
          </p:nvPr>
        </p:nvSpPr>
        <p:spPr>
          <a:xfrm>
            <a:off x="1792288" y="4025503"/>
            <a:ext cx="5486400" cy="43645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17AE9326-C243-4C53-8339-E5AE9E121053}" type="datetime1">
              <a:rPr lang="de-DE" smtClean="0"/>
              <a:pPr>
                <a:defRPr/>
              </a:pPr>
              <a:t>18.10.2018</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dirty="0"/>
          </a:p>
        </p:txBody>
      </p:sp>
      <p:sp>
        <p:nvSpPr>
          <p:cNvPr id="7" name="Foliennummernplatzhalter 5"/>
          <p:cNvSpPr>
            <a:spLocks noGrp="1"/>
          </p:cNvSpPr>
          <p:nvPr>
            <p:ph type="sldNum" sz="quarter" idx="12"/>
          </p:nvPr>
        </p:nvSpPr>
        <p:spPr>
          <a:ln/>
        </p:spPr>
        <p:txBody>
          <a:bodyPr/>
          <a:lstStyle>
            <a:lvl1pPr>
              <a:defRPr/>
            </a:lvl1pPr>
          </a:lstStyle>
          <a:p>
            <a:pPr>
              <a:defRPr/>
            </a:pPr>
            <a:fld id="{8B8416A1-F03F-428C-89BE-2CA7AA2CCE20}" type="slidenum">
              <a:rPr lang="de-DE"/>
              <a:pPr>
                <a:defRPr/>
              </a:pPr>
              <a:t>‹Nr.›</a:t>
            </a:fld>
            <a:endParaRPr lang="de-DE" dirty="0"/>
          </a:p>
        </p:txBody>
      </p:sp>
    </p:spTree>
    <p:extLst>
      <p:ext uri="{BB962C8B-B14F-4D97-AF65-F5344CB8AC3E}">
        <p14:creationId xmlns:p14="http://schemas.microsoft.com/office/powerpoint/2010/main" val="370941512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p:cNvSpPr/>
          <p:nvPr userDrawn="1"/>
        </p:nvSpPr>
        <p:spPr>
          <a:xfrm>
            <a:off x="0" y="4442400"/>
            <a:ext cx="9144000" cy="532800"/>
          </a:xfrm>
          <a:prstGeom prst="rect">
            <a:avLst/>
          </a:prstGeom>
          <a:solidFill>
            <a:srgbClr val="CEC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7" name="Titelplatzhalter 1"/>
          <p:cNvSpPr>
            <a:spLocks noGrp="1"/>
          </p:cNvSpPr>
          <p:nvPr>
            <p:ph type="title"/>
          </p:nvPr>
        </p:nvSpPr>
        <p:spPr bwMode="auto">
          <a:xfrm>
            <a:off x="457201" y="250031"/>
            <a:ext cx="5915025"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dirty="0" smtClean="0"/>
              <a:t>Mastertitelformat bearbeiten</a:t>
            </a:r>
          </a:p>
        </p:txBody>
      </p:sp>
      <p:sp>
        <p:nvSpPr>
          <p:cNvPr id="1028" name="Textplatzhalter 2"/>
          <p:cNvSpPr>
            <a:spLocks noGrp="1"/>
          </p:cNvSpPr>
          <p:nvPr>
            <p:ph type="body" idx="1"/>
          </p:nvPr>
        </p:nvSpPr>
        <p:spPr bwMode="auto">
          <a:xfrm>
            <a:off x="457200" y="1200150"/>
            <a:ext cx="7931150" cy="304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9" name="Rechteck 6"/>
          <p:cNvSpPr>
            <a:spLocks noChangeArrowheads="1"/>
          </p:cNvSpPr>
          <p:nvPr/>
        </p:nvSpPr>
        <p:spPr bwMode="auto">
          <a:xfrm>
            <a:off x="0" y="1051323"/>
            <a:ext cx="9144000" cy="34528"/>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endParaRPr lang="de-DE">
              <a:solidFill>
                <a:srgbClr val="FFFFFF"/>
              </a:solidFill>
            </a:endParaRPr>
          </a:p>
        </p:txBody>
      </p:sp>
      <p:sp>
        <p:nvSpPr>
          <p:cNvPr id="15" name="Datumsplatzhalter 3"/>
          <p:cNvSpPr>
            <a:spLocks noGrp="1"/>
          </p:cNvSpPr>
          <p:nvPr>
            <p:ph type="dt" sz="half" idx="2"/>
          </p:nvPr>
        </p:nvSpPr>
        <p:spPr>
          <a:xfrm>
            <a:off x="457200" y="4585098"/>
            <a:ext cx="946150" cy="273844"/>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58585A"/>
                </a:solidFill>
                <a:cs typeface="+mn-cs"/>
              </a:defRPr>
            </a:lvl1pPr>
          </a:lstStyle>
          <a:p>
            <a:pPr>
              <a:defRPr/>
            </a:pPr>
            <a:fld id="{8C442356-3BD1-4B19-A406-A9946A7BF176}" type="datetime1">
              <a:rPr lang="de-DE" smtClean="0"/>
              <a:pPr>
                <a:defRPr/>
              </a:pPr>
              <a:t>18.10.2018</a:t>
            </a:fld>
            <a:endParaRPr lang="de-DE" dirty="0"/>
          </a:p>
        </p:txBody>
      </p:sp>
      <p:sp>
        <p:nvSpPr>
          <p:cNvPr id="16" name="Fußzeilenplatzhalter 4"/>
          <p:cNvSpPr>
            <a:spLocks noGrp="1"/>
          </p:cNvSpPr>
          <p:nvPr>
            <p:ph type="ftr" sz="quarter" idx="3"/>
          </p:nvPr>
        </p:nvSpPr>
        <p:spPr>
          <a:xfrm>
            <a:off x="1385118" y="4585098"/>
            <a:ext cx="6859289" cy="273844"/>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58585A"/>
                </a:solidFill>
                <a:cs typeface="+mn-cs"/>
              </a:defRPr>
            </a:lvl1pPr>
          </a:lstStyle>
          <a:p>
            <a:pPr>
              <a:defRPr/>
            </a:pPr>
            <a:endParaRPr lang="de-DE" dirty="0"/>
          </a:p>
        </p:txBody>
      </p:sp>
      <p:sp>
        <p:nvSpPr>
          <p:cNvPr id="17" name="Foliennummernplatzhalter 5"/>
          <p:cNvSpPr>
            <a:spLocks noGrp="1"/>
          </p:cNvSpPr>
          <p:nvPr>
            <p:ph type="sldNum" sz="quarter" idx="4"/>
          </p:nvPr>
        </p:nvSpPr>
        <p:spPr>
          <a:xfrm>
            <a:off x="8243888" y="4585098"/>
            <a:ext cx="558800" cy="273844"/>
          </a:xfrm>
          <a:prstGeom prst="rect">
            <a:avLst/>
          </a:prstGeom>
          <a:ln>
            <a:noFill/>
          </a:ln>
        </p:spPr>
        <p:txBody>
          <a:bodyPr vert="horz" wrap="square" lIns="0" tIns="45720" rIns="0" bIns="45720" numCol="1" anchor="ctr" anchorCtr="0" compatLnSpc="1">
            <a:prstTxWarp prst="textNoShape">
              <a:avLst/>
            </a:prstTxWarp>
          </a:bodyPr>
          <a:lstStyle>
            <a:lvl1pPr algn="r">
              <a:defRPr sz="1200" b="0">
                <a:solidFill>
                  <a:srgbClr val="58585A"/>
                </a:solidFill>
                <a:cs typeface="+mn-cs"/>
              </a:defRPr>
            </a:lvl1pPr>
          </a:lstStyle>
          <a:p>
            <a:pPr>
              <a:defRPr/>
            </a:pPr>
            <a:fld id="{F0113A99-ECC5-458E-ABA4-786694B71CAF}" type="slidenum">
              <a:rPr lang="de-DE" smtClean="0"/>
              <a:pPr>
                <a:defRPr/>
              </a:pPr>
              <a:t>‹Nr.›</a:t>
            </a:fld>
            <a:endParaRPr lang="de-DE" dirty="0"/>
          </a:p>
        </p:txBody>
      </p:sp>
      <p:pic>
        <p:nvPicPr>
          <p:cNvPr id="10" name="Grafik 11"/>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92280" y="301593"/>
            <a:ext cx="1709936" cy="39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2"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sz="3600" b="1" baseline="0">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p:titleStyle>
    <p:bodyStyle>
      <a:lvl1pPr marL="342900" indent="-342900" algn="l" defTabSz="457200" rtl="0" eaLnBrk="1" fontAlgn="base" hangingPunct="1">
        <a:spcBef>
          <a:spcPct val="20000"/>
        </a:spcBef>
        <a:spcAft>
          <a:spcPct val="0"/>
        </a:spcAft>
        <a:buClr>
          <a:srgbClr val="A0003C"/>
        </a:buClr>
        <a:buSzPct val="100000"/>
        <a:buFont typeface="Wingdings" pitchFamily="2" charset="2"/>
        <a:buChar char="n"/>
        <a:defRPr lang="de-DE" sz="2800" dirty="0">
          <a:solidFill>
            <a:srgbClr val="333333"/>
          </a:solidFill>
          <a:latin typeface="+mn-lt"/>
          <a:ea typeface="+mn-ea"/>
          <a:cs typeface="+mn-cs"/>
        </a:defRPr>
      </a:lvl1pPr>
      <a:lvl2pPr marL="742950" indent="-285750" algn="l" defTabSz="457200" rtl="0" eaLnBrk="1" fontAlgn="base" hangingPunct="1">
        <a:spcBef>
          <a:spcPct val="20000"/>
        </a:spcBef>
        <a:spcAft>
          <a:spcPct val="0"/>
        </a:spcAft>
        <a:buClr>
          <a:schemeClr val="bg2"/>
        </a:buClr>
        <a:buFont typeface="Wingdings" pitchFamily="2" charset="2"/>
        <a:buChar char="n"/>
        <a:defRPr lang="de-DE" sz="2000" dirty="0">
          <a:solidFill>
            <a:srgbClr val="333333"/>
          </a:solidFill>
          <a:latin typeface="+mn-lt"/>
          <a:cs typeface="+mn-cs"/>
        </a:defRPr>
      </a:lvl2pPr>
      <a:lvl3pPr marL="1200150" indent="-285750" algn="l" defTabSz="457200" rtl="0" eaLnBrk="1" fontAlgn="base" hangingPunct="1">
        <a:spcBef>
          <a:spcPct val="20000"/>
        </a:spcBef>
        <a:spcAft>
          <a:spcPct val="0"/>
        </a:spcAft>
        <a:buClr>
          <a:srgbClr val="919BA0"/>
        </a:buClr>
        <a:buSzPct val="80000"/>
        <a:buFont typeface="Wingdings" pitchFamily="2" charset="2"/>
        <a:buChar char="o"/>
        <a:defRPr lang="de-DE" dirty="0">
          <a:solidFill>
            <a:srgbClr val="333333"/>
          </a:solidFill>
          <a:latin typeface="+mn-lt"/>
          <a:cs typeface="+mn-cs"/>
        </a:defRPr>
      </a:lvl3pPr>
      <a:lvl4pPr marL="1657350" indent="-285750" algn="l" defTabSz="457200" rtl="0" eaLnBrk="1" fontAlgn="base" hangingPunct="1">
        <a:spcBef>
          <a:spcPct val="20000"/>
        </a:spcBef>
        <a:spcAft>
          <a:spcPct val="0"/>
        </a:spcAft>
        <a:buClr>
          <a:srgbClr val="9B1235"/>
        </a:buClr>
        <a:buSzPct val="80000"/>
        <a:buFont typeface="Wingdings" pitchFamily="2" charset="2"/>
        <a:buChar char="o"/>
        <a:defRPr lang="de-DE" sz="1600" dirty="0">
          <a:solidFill>
            <a:srgbClr val="333333"/>
          </a:solidFill>
          <a:latin typeface="+mn-lt"/>
          <a:cs typeface="+mn-cs"/>
        </a:defRPr>
      </a:lvl4pPr>
      <a:lvl5pPr marL="2114550" indent="-285750" algn="l" defTabSz="457200" rtl="0" eaLnBrk="1" fontAlgn="base" hangingPunct="1">
        <a:spcBef>
          <a:spcPct val="20000"/>
        </a:spcBef>
        <a:spcAft>
          <a:spcPct val="0"/>
        </a:spcAft>
        <a:buClr>
          <a:schemeClr val="bg2"/>
        </a:buClr>
        <a:buSzPct val="80000"/>
        <a:buFont typeface="Wingdings" pitchFamily="2" charset="2"/>
        <a:buChar char="o"/>
        <a:defRPr lang="de-DE" sz="1400" dirty="0">
          <a:solidFill>
            <a:srgbClr val="333333"/>
          </a:solidFill>
          <a:latin typeface="+mn-lt"/>
          <a:cs typeface="+mn-cs"/>
        </a:defRPr>
      </a:lvl5pPr>
      <a:lvl6pPr marL="25146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6pPr>
      <a:lvl7pPr marL="29718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7pPr>
      <a:lvl8pPr marL="34290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8pPr>
      <a:lvl9pPr marL="38862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U5Zf0JLnZk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ctrTitle"/>
          </p:nvPr>
        </p:nvSpPr>
        <p:spPr/>
        <p:txBody>
          <a:bodyPr/>
          <a:lstStyle/>
          <a:p>
            <a:pPr eaLnBrk="1" hangingPunct="1"/>
            <a:r>
              <a:rPr lang="de-AT" dirty="0" smtClean="0"/>
              <a:t>Studierenden Raum geben</a:t>
            </a:r>
            <a:endParaRPr lang="de-DE" dirty="0" smtClean="0"/>
          </a:p>
        </p:txBody>
      </p:sp>
      <p:sp>
        <p:nvSpPr>
          <p:cNvPr id="23555" name="Rectangle 3"/>
          <p:cNvSpPr>
            <a:spLocks noGrp="1"/>
          </p:cNvSpPr>
          <p:nvPr>
            <p:ph type="subTitle" idx="1"/>
          </p:nvPr>
        </p:nvSpPr>
        <p:spPr/>
        <p:txBody>
          <a:bodyPr/>
          <a:lstStyle/>
          <a:p>
            <a:pPr eaLnBrk="1" hangingPunct="1"/>
            <a:r>
              <a:rPr lang="de-DE" dirty="0" smtClean="0"/>
              <a:t>Harald A. Mieg, Berlin</a:t>
            </a:r>
            <a:endParaRPr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Grp="1" noChangeAspect="1"/>
          </p:cNvGraphicFramePr>
          <p:nvPr/>
        </p:nvGraphicFramePr>
        <p:xfrm>
          <a:off x="0" y="0"/>
          <a:ext cx="9144000" cy="6072606"/>
        </p:xfrm>
        <a:graphic>
          <a:graphicData uri="http://schemas.openxmlformats.org/presentationml/2006/ole">
            <mc:AlternateContent xmlns:mc="http://schemas.openxmlformats.org/markup-compatibility/2006">
              <mc:Choice xmlns:v="urn:schemas-microsoft-com:vml" Requires="v">
                <p:oleObj spid="_x0000_s34819" name="Bitmap" r:id="rId3" imgW="6668431" imgH="4428571" progId="">
                  <p:embed/>
                </p:oleObj>
              </mc:Choice>
              <mc:Fallback>
                <p:oleObj name="Bitmap" r:id="rId3" imgW="6668431" imgH="4428571"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07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el 1"/>
          <p:cNvSpPr>
            <a:spLocks noGrp="1"/>
          </p:cNvSpPr>
          <p:nvPr>
            <p:ph type="title"/>
          </p:nvPr>
        </p:nvSpPr>
        <p:spPr>
          <a:xfrm>
            <a:off x="4114800" y="209550"/>
            <a:ext cx="4343400" cy="990600"/>
          </a:xfrm>
        </p:spPr>
        <p:txBody>
          <a:bodyPr/>
          <a:lstStyle/>
          <a:p>
            <a:r>
              <a:rPr lang="de-DE" sz="3200" dirty="0" err="1" smtClean="0"/>
              <a:t>Anleitung/Mentoring/Scaffolding</a:t>
            </a:r>
            <a:r>
              <a:rPr lang="de-DE" sz="3200" dirty="0" smtClean="0"/>
              <a:t> </a:t>
            </a:r>
            <a:endParaRPr lang="de-AT" sz="3200" dirty="0"/>
          </a:p>
        </p:txBody>
      </p:sp>
      <p:sp>
        <p:nvSpPr>
          <p:cNvPr id="5" name="Foliennummernplatzhalter 4"/>
          <p:cNvSpPr>
            <a:spLocks noGrp="1"/>
          </p:cNvSpPr>
          <p:nvPr>
            <p:ph type="sldNum" sz="quarter" idx="12"/>
          </p:nvPr>
        </p:nvSpPr>
        <p:spPr/>
        <p:txBody>
          <a:bodyPr/>
          <a:lstStyle/>
          <a:p>
            <a:fld id="{A26671BC-6F66-47CA-A558-C1736CEE6E29}" type="slidenum">
              <a:rPr lang="de-DE" smtClean="0"/>
              <a:pPr/>
              <a:t>10</a:t>
            </a:fld>
            <a:endParaRPr lang="de-DE" dirty="0"/>
          </a:p>
        </p:txBody>
      </p:sp>
      <p:sp>
        <p:nvSpPr>
          <p:cNvPr id="8" name="Inhaltsplatzhalter 2"/>
          <p:cNvSpPr txBox="1">
            <a:spLocks/>
          </p:cNvSpPr>
          <p:nvPr/>
        </p:nvSpPr>
        <p:spPr bwMode="auto">
          <a:xfrm>
            <a:off x="4114800" y="1809750"/>
            <a:ext cx="7931150" cy="304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A0003C"/>
              </a:buClr>
              <a:buSzPct val="100000"/>
              <a:buFont typeface="Wingdings" pitchFamily="2" charset="2"/>
              <a:buChar char=""/>
              <a:tabLst/>
              <a:defRPr/>
            </a:pPr>
            <a:r>
              <a:rPr kumimoji="0" lang="de-AT" sz="2800" b="0" i="0" u="none" strike="noStrike" kern="0" cap="none" spc="0" normalizeH="0" baseline="0" noProof="0" dirty="0" smtClean="0">
                <a:ln>
                  <a:noFill/>
                </a:ln>
                <a:solidFill>
                  <a:schemeClr val="bg1"/>
                </a:solidFill>
                <a:effectLst/>
                <a:uLnTx/>
                <a:uFillTx/>
                <a:latin typeface="+mn-lt"/>
                <a:ea typeface="+mn-ea"/>
                <a:cs typeface="+mn-cs"/>
              </a:rPr>
              <a:t>Übersicht</a:t>
            </a:r>
          </a:p>
          <a:p>
            <a:pPr marL="742950" marR="0" lvl="1" indent="-285750" algn="l" defTabSz="457200" rtl="0" eaLnBrk="1" fontAlgn="base" latinLnBrk="0" hangingPunct="1">
              <a:lnSpc>
                <a:spcPct val="100000"/>
              </a:lnSpc>
              <a:spcBef>
                <a:spcPct val="20000"/>
              </a:spcBef>
              <a:spcAft>
                <a:spcPct val="0"/>
              </a:spcAft>
              <a:buClr>
                <a:srgbClr val="919BA0"/>
              </a:buClr>
              <a:buSzTx/>
              <a:buFont typeface="Wingdings" pitchFamily="2" charset="2"/>
              <a:buChar char="n"/>
              <a:tabLst/>
              <a:defRPr/>
            </a:pPr>
            <a:r>
              <a:rPr lang="de-AT" sz="2000" kern="0" dirty="0" smtClean="0">
                <a:solidFill>
                  <a:schemeClr val="bg1"/>
                </a:solidFill>
                <a:latin typeface="+mn-lt"/>
                <a:cs typeface="+mn-cs"/>
              </a:rPr>
              <a:t>Ziele, Lernziele</a:t>
            </a:r>
          </a:p>
          <a:p>
            <a:pPr marL="742950" marR="0" lvl="1" indent="-285750" algn="l" defTabSz="457200" rtl="0" eaLnBrk="1" fontAlgn="base" latinLnBrk="0" hangingPunct="1">
              <a:lnSpc>
                <a:spcPct val="100000"/>
              </a:lnSpc>
              <a:spcBef>
                <a:spcPct val="20000"/>
              </a:spcBef>
              <a:spcAft>
                <a:spcPct val="0"/>
              </a:spcAft>
              <a:buClr>
                <a:srgbClr val="919BA0"/>
              </a:buClr>
              <a:buSzTx/>
              <a:buFont typeface="Wingdings" pitchFamily="2" charset="2"/>
              <a:buChar char="n"/>
              <a:tabLst/>
              <a:defRPr/>
            </a:pPr>
            <a:r>
              <a:rPr lang="de-AT" sz="2000" kern="0" dirty="0" smtClean="0">
                <a:solidFill>
                  <a:schemeClr val="bg1"/>
                </a:solidFill>
                <a:latin typeface="+mn-lt"/>
                <a:cs typeface="+mn-cs"/>
              </a:rPr>
              <a:t>Struktur (Inhalt, Zeit) </a:t>
            </a:r>
            <a:endParaRPr kumimoji="0" lang="de-AT" sz="1400" b="0" i="0" u="none" strike="noStrike" kern="0" cap="none" spc="0" normalizeH="0" baseline="0" noProof="0" dirty="0" smtClean="0">
              <a:ln>
                <a:noFill/>
              </a:ln>
              <a:solidFill>
                <a:schemeClr val="bg1"/>
              </a:solidFill>
              <a:effectLst/>
              <a:uLnTx/>
              <a:uFillTx/>
              <a:latin typeface="+mn-lt"/>
              <a:cs typeface="+mn-cs"/>
            </a:endParaRPr>
          </a:p>
          <a:p>
            <a:pPr marL="342900" marR="0" lvl="0" indent="-342900" algn="l" defTabSz="457200" rtl="0" eaLnBrk="1" fontAlgn="base" latinLnBrk="0" hangingPunct="1">
              <a:lnSpc>
                <a:spcPct val="100000"/>
              </a:lnSpc>
              <a:spcBef>
                <a:spcPct val="20000"/>
              </a:spcBef>
              <a:spcAft>
                <a:spcPct val="0"/>
              </a:spcAft>
              <a:buClr>
                <a:srgbClr val="A0003C"/>
              </a:buClr>
              <a:buSzPct val="100000"/>
              <a:buFont typeface="Wingdings" pitchFamily="2" charset="2"/>
              <a:buChar char=""/>
              <a:tabLst/>
              <a:defRPr/>
            </a:pPr>
            <a:r>
              <a:rPr kumimoji="0" lang="de-AT" sz="2800" b="0" i="0" u="none" strike="noStrike" kern="0" cap="none" spc="0" normalizeH="0" baseline="0" noProof="0" dirty="0" smtClean="0">
                <a:ln>
                  <a:noFill/>
                </a:ln>
                <a:solidFill>
                  <a:schemeClr val="bg1"/>
                </a:solidFill>
                <a:effectLst/>
                <a:uLnTx/>
                <a:uFillTx/>
                <a:latin typeface="+mn-lt"/>
                <a:ea typeface="+mn-ea"/>
                <a:cs typeface="+mn-cs"/>
              </a:rPr>
              <a:t>Unterstützung</a:t>
            </a:r>
          </a:p>
          <a:p>
            <a:pPr marL="742950" marR="0" lvl="1" indent="-285750" algn="l" defTabSz="457200" rtl="0" eaLnBrk="1" fontAlgn="base" latinLnBrk="0" hangingPunct="1">
              <a:lnSpc>
                <a:spcPct val="100000"/>
              </a:lnSpc>
              <a:spcBef>
                <a:spcPct val="20000"/>
              </a:spcBef>
              <a:spcAft>
                <a:spcPct val="0"/>
              </a:spcAft>
              <a:buClr>
                <a:srgbClr val="919BA0"/>
              </a:buClr>
              <a:buSzTx/>
              <a:buFont typeface="Wingdings" pitchFamily="2" charset="2"/>
              <a:buChar char="n"/>
              <a:tabLst/>
              <a:defRPr/>
            </a:pPr>
            <a:r>
              <a:rPr lang="de-AT" sz="2000" kern="0" dirty="0" smtClean="0">
                <a:solidFill>
                  <a:schemeClr val="bg1"/>
                </a:solidFill>
                <a:latin typeface="+mn-lt"/>
                <a:cs typeface="+mn-cs"/>
              </a:rPr>
              <a:t>Feedback</a:t>
            </a:r>
          </a:p>
          <a:p>
            <a:pPr marL="742950" marR="0" lvl="1" indent="-285750" algn="l" defTabSz="457200" rtl="0" eaLnBrk="1" fontAlgn="base" latinLnBrk="0" hangingPunct="1">
              <a:lnSpc>
                <a:spcPct val="100000"/>
              </a:lnSpc>
              <a:spcBef>
                <a:spcPct val="20000"/>
              </a:spcBef>
              <a:spcAft>
                <a:spcPct val="0"/>
              </a:spcAft>
              <a:buClr>
                <a:srgbClr val="919BA0"/>
              </a:buClr>
              <a:buSzTx/>
              <a:buFont typeface="Wingdings" pitchFamily="2" charset="2"/>
              <a:buChar char="n"/>
              <a:tabLst/>
              <a:defRPr/>
            </a:pPr>
            <a:r>
              <a:rPr kumimoji="0" lang="de-AT" sz="2000" b="0" i="0" u="none" strike="noStrike" kern="0" cap="none" spc="0" normalizeH="0" baseline="0" noProof="0" dirty="0" smtClean="0">
                <a:ln>
                  <a:noFill/>
                </a:ln>
                <a:solidFill>
                  <a:schemeClr val="bg1"/>
                </a:solidFill>
                <a:effectLst/>
                <a:uLnTx/>
                <a:uFillTx/>
                <a:latin typeface="+mn-lt"/>
                <a:cs typeface="+mn-cs"/>
              </a:rPr>
              <a:t>befähigen</a:t>
            </a:r>
            <a:r>
              <a:rPr kumimoji="0" lang="de-AT" sz="2000" b="0" i="0" u="none" strike="noStrike" kern="0" cap="none" spc="0" normalizeH="0" noProof="0" dirty="0" smtClean="0">
                <a:ln>
                  <a:noFill/>
                </a:ln>
                <a:solidFill>
                  <a:schemeClr val="bg1"/>
                </a:solidFill>
                <a:effectLst/>
                <a:uLnTx/>
                <a:uFillTx/>
                <a:latin typeface="+mn-lt"/>
                <a:cs typeface="+mn-cs"/>
              </a:rPr>
              <a:t> (z.B. Schreibkompetenz)</a:t>
            </a:r>
            <a:endParaRPr kumimoji="0" lang="de-AT" sz="2000" b="0" i="0" u="none" strike="noStrike" kern="0" cap="none" spc="0" normalizeH="0" baseline="0" noProof="0" dirty="0" smtClean="0">
              <a:ln>
                <a:noFill/>
              </a:ln>
              <a:solidFill>
                <a:schemeClr val="bg1"/>
              </a:solidFill>
              <a:effectLst/>
              <a:uLnTx/>
              <a:uFillTx/>
              <a:latin typeface="+mn-lt"/>
              <a:cs typeface="+mn-cs"/>
            </a:endParaRPr>
          </a:p>
          <a:p>
            <a:pPr marL="342900" lvl="0" indent="-342900" defTabSz="457200">
              <a:spcBef>
                <a:spcPct val="20000"/>
              </a:spcBef>
              <a:buClr>
                <a:srgbClr val="A0003C"/>
              </a:buClr>
              <a:buSzPct val="100000"/>
              <a:buFont typeface="Wingdings" pitchFamily="2" charset="2"/>
              <a:buChar char=""/>
              <a:defRPr/>
            </a:pPr>
            <a:r>
              <a:rPr lang="de-AT" sz="2800" kern="0" dirty="0" smtClean="0">
                <a:solidFill>
                  <a:schemeClr val="bg1"/>
                </a:solidFill>
              </a:rPr>
              <a:t>Konsistenz</a:t>
            </a:r>
          </a:p>
          <a:p>
            <a:pPr marL="742950" marR="0" lvl="1" indent="-285750" algn="l" defTabSz="457200" rtl="0" eaLnBrk="1" fontAlgn="base" latinLnBrk="0" hangingPunct="1">
              <a:lnSpc>
                <a:spcPct val="100000"/>
              </a:lnSpc>
              <a:spcBef>
                <a:spcPct val="20000"/>
              </a:spcBef>
              <a:spcAft>
                <a:spcPct val="0"/>
              </a:spcAft>
              <a:buClr>
                <a:srgbClr val="919BA0"/>
              </a:buClr>
              <a:buSzTx/>
              <a:tabLst/>
              <a:defRPr/>
            </a:pPr>
            <a:endParaRPr kumimoji="0" lang="de-AT" sz="2000" b="0" i="0" u="none" strike="noStrike" kern="0" cap="none" spc="0" normalizeH="0" baseline="0" noProof="0" dirty="0" smtClean="0">
              <a:ln>
                <a:noFill/>
              </a:ln>
              <a:solidFill>
                <a:srgbClr val="333333"/>
              </a:solidFill>
              <a:effectLst/>
              <a:uLnTx/>
              <a:uFillTx/>
              <a:latin typeface="+mn-lt"/>
              <a:cs typeface="+mn-cs"/>
            </a:endParaRPr>
          </a:p>
        </p:txBody>
      </p:sp>
      <p:pic>
        <p:nvPicPr>
          <p:cNvPr id="9" name="Bild 8" descr="Bildschirmfoto 2018-10-16 um 14.31.26.png"/>
          <p:cNvPicPr>
            <a:picLocks noChangeAspect="1"/>
          </p:cNvPicPr>
          <p:nvPr/>
        </p:nvPicPr>
        <p:blipFill>
          <a:blip r:embed="rId5"/>
          <a:stretch>
            <a:fillRect/>
          </a:stretch>
        </p:blipFill>
        <p:spPr>
          <a:xfrm>
            <a:off x="-31750" y="4806950"/>
            <a:ext cx="2470150" cy="355600"/>
          </a:xfrm>
          <a:prstGeom prst="rect">
            <a:avLst/>
          </a:prstGeom>
        </p:spPr>
      </p:pic>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1" y="250031"/>
            <a:ext cx="6553199" cy="539354"/>
          </a:xfrm>
        </p:spPr>
        <p:txBody>
          <a:bodyPr/>
          <a:lstStyle/>
          <a:p>
            <a:r>
              <a:rPr lang="de-AT" cap="small" dirty="0" smtClean="0"/>
              <a:t>F</a:t>
            </a:r>
            <a:r>
              <a:rPr lang="de-AT" dirty="0" smtClean="0"/>
              <a:t>orschen muss Sinn machen</a:t>
            </a:r>
            <a:endParaRPr lang="de-AT" dirty="0"/>
          </a:p>
        </p:txBody>
      </p:sp>
      <p:sp>
        <p:nvSpPr>
          <p:cNvPr id="5" name="Foliennummernplatzhalter 4"/>
          <p:cNvSpPr>
            <a:spLocks noGrp="1"/>
          </p:cNvSpPr>
          <p:nvPr>
            <p:ph type="sldNum" sz="quarter" idx="12"/>
          </p:nvPr>
        </p:nvSpPr>
        <p:spPr/>
        <p:txBody>
          <a:bodyPr/>
          <a:lstStyle/>
          <a:p>
            <a:fld id="{A26671BC-6F66-47CA-A558-C1736CEE6E29}" type="slidenum">
              <a:rPr lang="de-DE" smtClean="0"/>
              <a:pPr/>
              <a:t>11</a:t>
            </a:fld>
            <a:endParaRPr lang="de-DE" dirty="0"/>
          </a:p>
        </p:txBody>
      </p:sp>
      <p:pic>
        <p:nvPicPr>
          <p:cNvPr id="6" name="Grafik 5"/>
          <p:cNvPicPr>
            <a:picLocks noChangeAspect="1"/>
          </p:cNvPicPr>
          <p:nvPr/>
        </p:nvPicPr>
        <p:blipFill>
          <a:blip r:embed="rId2"/>
          <a:srcRect/>
          <a:stretch>
            <a:fillRect/>
          </a:stretch>
        </p:blipFill>
        <p:spPr bwMode="auto">
          <a:xfrm>
            <a:off x="6605587" y="1430337"/>
            <a:ext cx="2538413" cy="3808413"/>
          </a:xfrm>
          <a:prstGeom prst="rect">
            <a:avLst/>
          </a:prstGeom>
          <a:noFill/>
          <a:ln w="9525">
            <a:noFill/>
            <a:miter lim="800000"/>
            <a:headEnd/>
            <a:tailEnd/>
          </a:ln>
        </p:spPr>
      </p:pic>
      <p:sp>
        <p:nvSpPr>
          <p:cNvPr id="7" name="Rechteck 6"/>
          <p:cNvSpPr/>
          <p:nvPr/>
        </p:nvSpPr>
        <p:spPr>
          <a:xfrm>
            <a:off x="6477000" y="1087219"/>
            <a:ext cx="2667000" cy="646331"/>
          </a:xfrm>
          <a:prstGeom prst="rect">
            <a:avLst/>
          </a:prstGeom>
        </p:spPr>
        <p:txBody>
          <a:bodyPr wrap="square">
            <a:spAutoFit/>
          </a:bodyPr>
          <a:lstStyle/>
          <a:p>
            <a:pPr algn="r" defTabSz="457200" eaLnBrk="1" hangingPunct="1">
              <a:defRPr/>
            </a:pPr>
            <a:r>
              <a:rPr lang="de-DE" b="1" dirty="0" smtClean="0">
                <a:ea typeface="Times New Roman" charset="0"/>
                <a:cs typeface="Times New Roman" charset="0"/>
              </a:rPr>
              <a:t>Begleitforschung zum Qualitätspakt Lehre</a:t>
            </a:r>
            <a:endParaRPr lang="de-DE" sz="2200" b="1" dirty="0">
              <a:solidFill>
                <a:srgbClr val="003366"/>
              </a:solidFill>
              <a:ea typeface="Times New Roman" charset="0"/>
              <a:cs typeface="Times New Roman" charset="0"/>
            </a:endParaRPr>
          </a:p>
        </p:txBody>
      </p:sp>
      <p:sp>
        <p:nvSpPr>
          <p:cNvPr id="9" name="Inhaltsplatzhalter 2"/>
          <p:cNvSpPr>
            <a:spLocks noGrp="1"/>
          </p:cNvSpPr>
          <p:nvPr>
            <p:ph idx="1"/>
          </p:nvPr>
        </p:nvSpPr>
        <p:spPr>
          <a:xfrm>
            <a:off x="457200" y="1123950"/>
            <a:ext cx="6553200" cy="3581400"/>
          </a:xfrm>
        </p:spPr>
        <p:txBody>
          <a:bodyPr/>
          <a:lstStyle/>
          <a:p>
            <a:pPr marL="354013" lvl="1"/>
            <a:r>
              <a:rPr lang="de-AT" sz="2200" dirty="0" smtClean="0"/>
              <a:t>Forschungsnahes Lehren und Lernen hat positiven </a:t>
            </a:r>
            <a:r>
              <a:rPr lang="de-AT" sz="2200" b="1" dirty="0" smtClean="0">
                <a:solidFill>
                  <a:srgbClr val="A0003C"/>
                </a:solidFill>
              </a:rPr>
              <a:t>kognitiven </a:t>
            </a:r>
            <a:r>
              <a:rPr lang="de-AT" sz="2200" dirty="0" smtClean="0"/>
              <a:t>Effekt (Wissen was Forschung ist)</a:t>
            </a:r>
          </a:p>
          <a:p>
            <a:pPr marL="354013" lvl="1"/>
            <a:r>
              <a:rPr lang="de-AT" sz="2200" dirty="0" smtClean="0"/>
              <a:t>...positiven emotionalen Effekt, wenn Forschung </a:t>
            </a:r>
            <a:r>
              <a:rPr lang="de-AT" sz="2200" b="1" dirty="0" smtClean="0">
                <a:solidFill>
                  <a:srgbClr val="A0003C"/>
                </a:solidFill>
              </a:rPr>
              <a:t>berufsrelevant </a:t>
            </a:r>
            <a:r>
              <a:rPr lang="de-AT" sz="2200" dirty="0" smtClean="0"/>
              <a:t>oder für Lehrende </a:t>
            </a:r>
            <a:r>
              <a:rPr lang="de-AT" sz="2200" b="1" dirty="0" smtClean="0">
                <a:solidFill>
                  <a:srgbClr val="A0003C"/>
                </a:solidFill>
              </a:rPr>
              <a:t>bedeutsam </a:t>
            </a:r>
            <a:r>
              <a:rPr lang="de-AT" sz="2200" dirty="0" smtClean="0"/>
              <a:t>ist; sonst eher desillusionierend (!)</a:t>
            </a:r>
          </a:p>
          <a:p>
            <a:pPr marL="354013" lvl="1"/>
            <a:r>
              <a:rPr lang="de-AT" sz="2200" dirty="0" smtClean="0"/>
              <a:t>Effekte sind abhängig von </a:t>
            </a:r>
            <a:r>
              <a:rPr lang="de-AT" sz="2200" i="1" dirty="0" smtClean="0"/>
              <a:t>epistemic beliefs</a:t>
            </a:r>
          </a:p>
          <a:p>
            <a:pPr marL="354013" lvl="1"/>
            <a:r>
              <a:rPr lang="de-AT" sz="2200" dirty="0" smtClean="0"/>
              <a:t>...von Lernbegründungsmustern der Studierenden: </a:t>
            </a:r>
            <a:r>
              <a:rPr lang="de-AT" sz="2200" b="1" dirty="0" smtClean="0">
                <a:solidFill>
                  <a:srgbClr val="A0003C"/>
                </a:solidFill>
              </a:rPr>
              <a:t>Prüfungsfokus </a:t>
            </a:r>
            <a:r>
              <a:rPr lang="de-AT" sz="2200" dirty="0" smtClean="0"/>
              <a:t>vs. </a:t>
            </a:r>
            <a:r>
              <a:rPr lang="de-AT" sz="2200" b="1" dirty="0" smtClean="0">
                <a:solidFill>
                  <a:srgbClr val="A0003C"/>
                </a:solidFill>
              </a:rPr>
              <a:t>Berufs-fokus </a:t>
            </a:r>
            <a:r>
              <a:rPr lang="de-AT" sz="2200" dirty="0" smtClean="0"/>
              <a:t>vs. </a:t>
            </a:r>
            <a:r>
              <a:rPr lang="de-AT" sz="2200" b="1" dirty="0" smtClean="0">
                <a:solidFill>
                  <a:srgbClr val="A0003C"/>
                </a:solidFill>
              </a:rPr>
              <a:t>Persönlichkeitsfokus</a:t>
            </a:r>
            <a:endParaRPr lang="de-AT" sz="2200" dirty="0" smtClean="0"/>
          </a:p>
          <a:p>
            <a:pPr marL="354013" lvl="1"/>
            <a:endParaRPr lang="de-AT" sz="2200" dirty="0" smtClean="0"/>
          </a:p>
          <a:p>
            <a:pPr marL="354013" lvl="1"/>
            <a:endParaRPr lang="de-AT" sz="2200" dirty="0" smtClean="0"/>
          </a:p>
          <a:p>
            <a:pPr marL="354013" lvl="1"/>
            <a:endParaRPr lang="de-AT" sz="2200" dirty="0" smtClean="0"/>
          </a:p>
        </p:txBody>
      </p:sp>
      <p:sp>
        <p:nvSpPr>
          <p:cNvPr id="10" name="Rechteck 9"/>
          <p:cNvSpPr/>
          <p:nvPr/>
        </p:nvSpPr>
        <p:spPr>
          <a:xfrm>
            <a:off x="7086600" y="0"/>
            <a:ext cx="2057400" cy="954107"/>
          </a:xfrm>
          <a:prstGeom prst="rect">
            <a:avLst/>
          </a:prstGeom>
          <a:solidFill>
            <a:schemeClr val="bg1"/>
          </a:solidFill>
        </p:spPr>
        <p:txBody>
          <a:bodyPr wrap="square">
            <a:spAutoFit/>
          </a:bodyPr>
          <a:lstStyle/>
          <a:p>
            <a:pPr algn="r" defTabSz="457200" eaLnBrk="1" hangingPunct="1">
              <a:defRPr/>
            </a:pPr>
            <a:r>
              <a:rPr lang="de-DE" sz="2800" b="1" cap="small" dirty="0" smtClean="0">
                <a:ea typeface="Times New Roman" charset="0"/>
                <a:cs typeface="Times New Roman" charset="0"/>
              </a:rPr>
              <a:t>Forschen</a:t>
            </a:r>
          </a:p>
          <a:p>
            <a:pPr algn="r" defTabSz="457200" eaLnBrk="1" hangingPunct="1">
              <a:defRPr/>
            </a:pPr>
            <a:r>
              <a:rPr lang="de-DE" sz="2800" b="1" cap="small" dirty="0" smtClean="0">
                <a:ea typeface="Times New Roman" charset="0"/>
                <a:cs typeface="Times New Roman" charset="0"/>
              </a:rPr>
              <a:t>Lernen</a:t>
            </a:r>
          </a:p>
        </p:txBody>
      </p:sp>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9175" y="209550"/>
            <a:ext cx="5915025" cy="539354"/>
          </a:xfrm>
        </p:spPr>
        <p:txBody>
          <a:bodyPr/>
          <a:lstStyle/>
          <a:p>
            <a:r>
              <a:rPr lang="de-AT" dirty="0" smtClean="0"/>
              <a:t>Herausforderungen</a:t>
            </a:r>
            <a:endParaRPr lang="de-AT" dirty="0"/>
          </a:p>
        </p:txBody>
      </p:sp>
      <p:sp>
        <p:nvSpPr>
          <p:cNvPr id="5" name="Foliennummernplatzhalter 4"/>
          <p:cNvSpPr>
            <a:spLocks noGrp="1"/>
          </p:cNvSpPr>
          <p:nvPr>
            <p:ph type="sldNum" sz="quarter" idx="12"/>
          </p:nvPr>
        </p:nvSpPr>
        <p:spPr/>
        <p:txBody>
          <a:bodyPr/>
          <a:lstStyle/>
          <a:p>
            <a:fld id="{A26671BC-6F66-47CA-A558-C1736CEE6E29}" type="slidenum">
              <a:rPr lang="de-DE" smtClean="0"/>
              <a:pPr/>
              <a:t>12</a:t>
            </a:fld>
            <a:endParaRPr lang="de-DE" dirty="0"/>
          </a:p>
        </p:txBody>
      </p:sp>
      <p:sp>
        <p:nvSpPr>
          <p:cNvPr id="6" name="Inhaltsplatzhalter 5"/>
          <p:cNvSpPr>
            <a:spLocks noGrp="1"/>
          </p:cNvSpPr>
          <p:nvPr>
            <p:ph idx="1"/>
          </p:nvPr>
        </p:nvSpPr>
        <p:spPr>
          <a:xfrm>
            <a:off x="457200" y="1047750"/>
            <a:ext cx="7931150" cy="3045619"/>
          </a:xfrm>
        </p:spPr>
        <p:txBody>
          <a:bodyPr/>
          <a:lstStyle/>
          <a:p>
            <a:r>
              <a:rPr lang="de-DE" sz="2200" dirty="0" smtClean="0"/>
              <a:t>Studierende für Forschung gewinnen</a:t>
            </a:r>
          </a:p>
          <a:p>
            <a:r>
              <a:rPr lang="de-DE" sz="2400" dirty="0" smtClean="0"/>
              <a:t>Forschung verstehen und reflektieren</a:t>
            </a:r>
          </a:p>
          <a:p>
            <a:r>
              <a:rPr lang="de-DE" sz="2400" dirty="0" smtClean="0"/>
              <a:t>Raum geben (physisch, sozial, online)</a:t>
            </a:r>
          </a:p>
          <a:p>
            <a:r>
              <a:rPr lang="de-DE" sz="2400" dirty="0" smtClean="0"/>
              <a:t>(Interdisziplinär) zusammen arbeiten</a:t>
            </a:r>
          </a:p>
          <a:p>
            <a:r>
              <a:rPr lang="de-DE" sz="2400" dirty="0" smtClean="0"/>
              <a:t>Praktisch werden</a:t>
            </a:r>
          </a:p>
          <a:p>
            <a:r>
              <a:rPr lang="de-DE" sz="2400" dirty="0" smtClean="0"/>
              <a:t>Öffentlich machen (publizieren)</a:t>
            </a:r>
          </a:p>
          <a:p>
            <a:r>
              <a:rPr lang="de-DE" sz="2400" dirty="0" smtClean="0"/>
              <a:t>Lehrkompetenz weiterentwickeln</a:t>
            </a:r>
          </a:p>
          <a:p>
            <a:r>
              <a:rPr lang="de-DE" sz="2400" dirty="0" smtClean="0"/>
              <a:t>Die Hochschule verändern</a:t>
            </a:r>
            <a:endParaRPr lang="de-DE" sz="2200" dirty="0" smtClean="0"/>
          </a:p>
          <a:p>
            <a:endParaRPr lang="de-DE" sz="2200" dirty="0"/>
          </a:p>
        </p:txBody>
      </p:sp>
      <p:sp>
        <p:nvSpPr>
          <p:cNvPr id="8" name="Textfeld 13"/>
          <p:cNvSpPr txBox="1">
            <a:spLocks noChangeArrowheads="1"/>
          </p:cNvSpPr>
          <p:nvPr/>
        </p:nvSpPr>
        <p:spPr bwMode="auto">
          <a:xfrm>
            <a:off x="6477000" y="3943350"/>
            <a:ext cx="2762250" cy="369887"/>
          </a:xfrm>
          <a:prstGeom prst="rect">
            <a:avLst/>
          </a:prstGeom>
          <a:noFill/>
          <a:ln w="9525">
            <a:noFill/>
            <a:miter lim="800000"/>
            <a:headEnd/>
            <a:tailEnd/>
          </a:ln>
        </p:spPr>
        <p:txBody>
          <a:bodyPr wrap="none">
            <a:prstTxWarp prst="textNoShape">
              <a:avLst/>
            </a:prstTxWarp>
            <a:spAutoFit/>
          </a:bodyPr>
          <a:lstStyle/>
          <a:p>
            <a:r>
              <a:rPr lang="de-DE" sz="1800" dirty="0">
                <a:ea typeface="Arial" charset="0"/>
                <a:cs typeface="Arial" charset="0"/>
              </a:rPr>
              <a:t>Lehmann &amp; Mieg (2018)</a:t>
            </a:r>
          </a:p>
        </p:txBody>
      </p:sp>
      <p:sp>
        <p:nvSpPr>
          <p:cNvPr id="9" name="Rechteck 8"/>
          <p:cNvSpPr/>
          <p:nvPr/>
        </p:nvSpPr>
        <p:spPr>
          <a:xfrm>
            <a:off x="228600" y="57150"/>
            <a:ext cx="762000" cy="830997"/>
          </a:xfrm>
          <a:prstGeom prst="rect">
            <a:avLst/>
          </a:prstGeom>
          <a:solidFill>
            <a:schemeClr val="bg1"/>
          </a:solidFill>
        </p:spPr>
        <p:txBody>
          <a:bodyPr wrap="square">
            <a:spAutoFit/>
          </a:bodyPr>
          <a:lstStyle/>
          <a:p>
            <a:r>
              <a:rPr lang="de-DE" sz="4800" dirty="0" smtClean="0">
                <a:solidFill>
                  <a:srgbClr val="A0003C"/>
                </a:solidFill>
                <a:sym typeface="Wingdings"/>
              </a:rPr>
              <a:t></a:t>
            </a:r>
            <a:r>
              <a:rPr lang="de-DE" sz="4800" dirty="0" smtClean="0">
                <a:solidFill>
                  <a:srgbClr val="A0003C"/>
                </a:solidFill>
              </a:rPr>
              <a:t> </a:t>
            </a:r>
            <a:endParaRPr lang="de-DE" sz="4800" dirty="0">
              <a:solidFill>
                <a:srgbClr val="A0003C"/>
              </a:solidFill>
            </a:endParaRPr>
          </a:p>
        </p:txBody>
      </p:sp>
      <p:pic>
        <p:nvPicPr>
          <p:cNvPr id="7" name="Bild 6" descr="Praxisbuch.jpg"/>
          <p:cNvPicPr>
            <a:picLocks noChangeAspect="1"/>
          </p:cNvPicPr>
          <p:nvPr/>
        </p:nvPicPr>
        <p:blipFill>
          <a:blip r:embed="rId2"/>
          <a:stretch>
            <a:fillRect/>
          </a:stretch>
        </p:blipFill>
        <p:spPr>
          <a:xfrm>
            <a:off x="6553200" y="976224"/>
            <a:ext cx="1981200" cy="2791124"/>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Raum geben</a:t>
            </a:r>
            <a:endParaRPr lang="de-AT" dirty="0"/>
          </a:p>
        </p:txBody>
      </p:sp>
      <p:sp>
        <p:nvSpPr>
          <p:cNvPr id="3" name="Inhaltsplatzhalter 2"/>
          <p:cNvSpPr>
            <a:spLocks noGrp="1"/>
          </p:cNvSpPr>
          <p:nvPr>
            <p:ph idx="1"/>
          </p:nvPr>
        </p:nvSpPr>
        <p:spPr>
          <a:xfrm>
            <a:off x="457200" y="1735931"/>
            <a:ext cx="7931150" cy="3045619"/>
          </a:xfrm>
        </p:spPr>
        <p:txBody>
          <a:bodyPr/>
          <a:lstStyle/>
          <a:p>
            <a:pPr>
              <a:spcAft>
                <a:spcPts val="1800"/>
              </a:spcAft>
            </a:pPr>
            <a:r>
              <a:rPr lang="de-AT" dirty="0" smtClean="0"/>
              <a:t>physisch: Projektraum, Lab, etc.</a:t>
            </a:r>
          </a:p>
          <a:p>
            <a:pPr>
              <a:spcAft>
                <a:spcPts val="1800"/>
              </a:spcAft>
            </a:pPr>
            <a:r>
              <a:rPr lang="de-AT" dirty="0" smtClean="0"/>
              <a:t>sozial: Zugang zum Feld/Gegenstand</a:t>
            </a:r>
          </a:p>
          <a:p>
            <a:pPr>
              <a:spcAft>
                <a:spcPts val="1800"/>
              </a:spcAft>
            </a:pPr>
            <a:r>
              <a:rPr lang="de-AT" dirty="0" smtClean="0"/>
              <a:t>online: blended learning etc.</a:t>
            </a:r>
          </a:p>
          <a:p>
            <a:endParaRPr lang="de-AT" dirty="0" smtClean="0"/>
          </a:p>
          <a:p>
            <a:pPr lvl="1">
              <a:buNone/>
            </a:pPr>
            <a:endParaRPr lang="de-AT" dirty="0" smtClean="0"/>
          </a:p>
        </p:txBody>
      </p:sp>
      <p:sp>
        <p:nvSpPr>
          <p:cNvPr id="5" name="Foliennummernplatzhalter 4"/>
          <p:cNvSpPr>
            <a:spLocks noGrp="1"/>
          </p:cNvSpPr>
          <p:nvPr>
            <p:ph type="sldNum" sz="quarter" idx="12"/>
          </p:nvPr>
        </p:nvSpPr>
        <p:spPr/>
        <p:txBody>
          <a:bodyPr/>
          <a:lstStyle/>
          <a:p>
            <a:fld id="{A26671BC-6F66-47CA-A558-C1736CEE6E29}" type="slidenum">
              <a:rPr lang="de-DE" smtClean="0"/>
              <a:pPr/>
              <a:t>13</a:t>
            </a:fld>
            <a:endParaRPr lang="de-DE" dirty="0"/>
          </a:p>
        </p:txBody>
      </p:sp>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Raum geben physisch</a:t>
            </a:r>
            <a:endParaRPr lang="de-AT" dirty="0"/>
          </a:p>
        </p:txBody>
      </p:sp>
      <p:sp>
        <p:nvSpPr>
          <p:cNvPr id="5" name="Foliennummernplatzhalter 4"/>
          <p:cNvSpPr>
            <a:spLocks noGrp="1"/>
          </p:cNvSpPr>
          <p:nvPr>
            <p:ph type="sldNum" sz="quarter" idx="12"/>
          </p:nvPr>
        </p:nvSpPr>
        <p:spPr/>
        <p:txBody>
          <a:bodyPr/>
          <a:lstStyle/>
          <a:p>
            <a:fld id="{A26671BC-6F66-47CA-A558-C1736CEE6E29}" type="slidenum">
              <a:rPr lang="de-DE" smtClean="0"/>
              <a:pPr/>
              <a:t>14</a:t>
            </a:fld>
            <a:endParaRPr lang="de-DE" dirty="0"/>
          </a:p>
        </p:txBody>
      </p:sp>
      <p:pic>
        <p:nvPicPr>
          <p:cNvPr id="7" name="Bild 6" descr="19_Fig2.tiff"/>
          <p:cNvPicPr>
            <a:picLocks noChangeAspect="1"/>
          </p:cNvPicPr>
          <p:nvPr/>
        </p:nvPicPr>
        <p:blipFill>
          <a:blip r:embed="rId2"/>
          <a:stretch>
            <a:fillRect/>
          </a:stretch>
        </p:blipFill>
        <p:spPr>
          <a:xfrm>
            <a:off x="533400" y="1276350"/>
            <a:ext cx="4724400" cy="3224977"/>
          </a:xfrm>
          <a:prstGeom prst="rect">
            <a:avLst/>
          </a:prstGeom>
        </p:spPr>
      </p:pic>
      <p:sp>
        <p:nvSpPr>
          <p:cNvPr id="8" name="Textfeld 7"/>
          <p:cNvSpPr txBox="1"/>
          <p:nvPr/>
        </p:nvSpPr>
        <p:spPr>
          <a:xfrm>
            <a:off x="5715000" y="2266950"/>
            <a:ext cx="3048000" cy="1477328"/>
          </a:xfrm>
          <a:prstGeom prst="rect">
            <a:avLst/>
          </a:prstGeom>
          <a:noFill/>
        </p:spPr>
        <p:txBody>
          <a:bodyPr wrap="square" rtlCol="0">
            <a:spAutoFit/>
          </a:bodyPr>
          <a:lstStyle/>
          <a:p>
            <a:r>
              <a:rPr lang="de-DE" b="1" dirty="0" smtClean="0"/>
              <a:t>Forschungswerkstatt für Studierende der Ingenieurwissenschaften, Uni Dortmund </a:t>
            </a:r>
          </a:p>
          <a:p>
            <a:r>
              <a:rPr lang="de-DE" dirty="0" smtClean="0"/>
              <a:t>(Jungmann et al., 2017)</a:t>
            </a:r>
            <a:endParaRPr lang="de-DE" dirty="0"/>
          </a:p>
        </p:txBody>
      </p:sp>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Raum geben sozial</a:t>
            </a:r>
            <a:endParaRPr lang="de-AT" dirty="0"/>
          </a:p>
        </p:txBody>
      </p:sp>
      <p:sp>
        <p:nvSpPr>
          <p:cNvPr id="5" name="Foliennummernplatzhalter 4"/>
          <p:cNvSpPr>
            <a:spLocks noGrp="1"/>
          </p:cNvSpPr>
          <p:nvPr>
            <p:ph type="sldNum" sz="quarter" idx="12"/>
          </p:nvPr>
        </p:nvSpPr>
        <p:spPr/>
        <p:txBody>
          <a:bodyPr/>
          <a:lstStyle/>
          <a:p>
            <a:fld id="{A26671BC-6F66-47CA-A558-C1736CEE6E29}" type="slidenum">
              <a:rPr lang="de-DE" smtClean="0"/>
              <a:pPr/>
              <a:t>15</a:t>
            </a:fld>
            <a:endParaRPr lang="de-DE" dirty="0"/>
          </a:p>
        </p:txBody>
      </p:sp>
      <p:sp>
        <p:nvSpPr>
          <p:cNvPr id="8" name="Textfeld 7"/>
          <p:cNvSpPr txBox="1"/>
          <p:nvPr/>
        </p:nvSpPr>
        <p:spPr>
          <a:xfrm>
            <a:off x="5715000" y="2266950"/>
            <a:ext cx="3048000" cy="1754327"/>
          </a:xfrm>
          <a:prstGeom prst="rect">
            <a:avLst/>
          </a:prstGeom>
          <a:noFill/>
        </p:spPr>
        <p:txBody>
          <a:bodyPr wrap="square" rtlCol="0">
            <a:spAutoFit/>
          </a:bodyPr>
          <a:lstStyle/>
          <a:p>
            <a:r>
              <a:rPr lang="de-DE" b="1" dirty="0" smtClean="0"/>
              <a:t>Studierendenkonferenz zur Stadtforschung am Georg-Simmel-Zentrum für Metropolenforschung</a:t>
            </a:r>
          </a:p>
          <a:p>
            <a:r>
              <a:rPr lang="de-DE" dirty="0" smtClean="0"/>
              <a:t>(Humboldt-Universität zu Berlin, jährlich, hier 2016)</a:t>
            </a:r>
            <a:endParaRPr lang="de-DE" dirty="0"/>
          </a:p>
        </p:txBody>
      </p:sp>
      <p:pic>
        <p:nvPicPr>
          <p:cNvPr id="6" name="Bild 5" descr="GSZ StudKo 2016.jpg"/>
          <p:cNvPicPr>
            <a:picLocks noChangeAspect="1"/>
          </p:cNvPicPr>
          <p:nvPr/>
        </p:nvPicPr>
        <p:blipFill>
          <a:blip r:embed="rId2"/>
          <a:stretch>
            <a:fillRect/>
          </a:stretch>
        </p:blipFill>
        <p:spPr>
          <a:xfrm>
            <a:off x="533400" y="1466850"/>
            <a:ext cx="4191000" cy="3143250"/>
          </a:xfrm>
          <a:prstGeom prst="rect">
            <a:avLst/>
          </a:prstGeom>
        </p:spPr>
      </p:pic>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Bern.jpg"/>
          <p:cNvPicPr>
            <a:picLocks noChangeAspect="1"/>
          </p:cNvPicPr>
          <p:nvPr/>
        </p:nvPicPr>
        <p:blipFill>
          <a:blip r:embed="rId2"/>
          <a:stretch>
            <a:fillRect/>
          </a:stretch>
        </p:blipFill>
        <p:spPr>
          <a:xfrm>
            <a:off x="1066800" y="2419350"/>
            <a:ext cx="2286000" cy="1613830"/>
          </a:xfrm>
          <a:prstGeom prst="rect">
            <a:avLst/>
          </a:prstGeom>
        </p:spPr>
      </p:pic>
      <p:sp>
        <p:nvSpPr>
          <p:cNvPr id="2" name="Titel 1"/>
          <p:cNvSpPr>
            <a:spLocks noGrp="1"/>
          </p:cNvSpPr>
          <p:nvPr>
            <p:ph type="title"/>
          </p:nvPr>
        </p:nvSpPr>
        <p:spPr/>
        <p:txBody>
          <a:bodyPr/>
          <a:lstStyle/>
          <a:p>
            <a:r>
              <a:rPr lang="de-AT" dirty="0" smtClean="0"/>
              <a:t>Raum geben sozial</a:t>
            </a:r>
            <a:endParaRPr lang="de-AT" dirty="0"/>
          </a:p>
        </p:txBody>
      </p:sp>
      <p:sp>
        <p:nvSpPr>
          <p:cNvPr id="5" name="Foliennummernplatzhalter 4"/>
          <p:cNvSpPr>
            <a:spLocks noGrp="1"/>
          </p:cNvSpPr>
          <p:nvPr>
            <p:ph type="sldNum" sz="quarter" idx="12"/>
          </p:nvPr>
        </p:nvSpPr>
        <p:spPr/>
        <p:txBody>
          <a:bodyPr/>
          <a:lstStyle/>
          <a:p>
            <a:fld id="{A26671BC-6F66-47CA-A558-C1736CEE6E29}" type="slidenum">
              <a:rPr lang="de-DE" smtClean="0"/>
              <a:pPr/>
              <a:t>16</a:t>
            </a:fld>
            <a:endParaRPr lang="de-DE" dirty="0"/>
          </a:p>
        </p:txBody>
      </p:sp>
      <p:sp>
        <p:nvSpPr>
          <p:cNvPr id="7" name="Titel 1"/>
          <p:cNvSpPr txBox="1">
            <a:spLocks/>
          </p:cNvSpPr>
          <p:nvPr/>
        </p:nvSpPr>
        <p:spPr bwMode="auto">
          <a:xfrm>
            <a:off x="1828800" y="1200150"/>
            <a:ext cx="4572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AT" sz="2800" b="1" i="0" u="none" strike="noStrike" kern="0" cap="none" spc="0" normalizeH="0" baseline="0" noProof="0" dirty="0" smtClean="0">
                <a:ln>
                  <a:noFill/>
                </a:ln>
                <a:solidFill>
                  <a:srgbClr val="A0003C"/>
                </a:solidFill>
                <a:effectLst/>
                <a:uLnTx/>
                <a:uFillTx/>
                <a:latin typeface="+mj-lt"/>
                <a:ea typeface="+mj-ea"/>
                <a:cs typeface="+mj-cs"/>
              </a:rPr>
              <a:t>Perspektiven</a:t>
            </a:r>
            <a:r>
              <a:rPr kumimoji="0" lang="de-AT" sz="2800" b="1" i="0" u="none" strike="noStrike" kern="0" cap="none" spc="0" normalizeH="0" noProof="0" dirty="0" smtClean="0">
                <a:ln>
                  <a:noFill/>
                </a:ln>
                <a:solidFill>
                  <a:srgbClr val="A0003C"/>
                </a:solidFill>
                <a:effectLst/>
                <a:uLnTx/>
                <a:uFillTx/>
                <a:latin typeface="+mj-lt"/>
                <a:ea typeface="+mj-ea"/>
                <a:cs typeface="+mj-cs"/>
              </a:rPr>
              <a:t> wechseln!</a:t>
            </a:r>
            <a:endParaRPr kumimoji="0" lang="de-AT" sz="2800" b="1" i="0" u="none" strike="noStrike" kern="0" cap="none" spc="0" normalizeH="0" baseline="0" noProof="0" dirty="0">
              <a:ln>
                <a:noFill/>
              </a:ln>
              <a:solidFill>
                <a:srgbClr val="A0003C"/>
              </a:solidFill>
              <a:effectLst/>
              <a:uLnTx/>
              <a:uFillTx/>
              <a:latin typeface="+mj-lt"/>
              <a:ea typeface="+mj-ea"/>
              <a:cs typeface="+mj-cs"/>
            </a:endParaRPr>
          </a:p>
        </p:txBody>
      </p:sp>
      <p:pic>
        <p:nvPicPr>
          <p:cNvPr id="10" name="Bild 9" descr="mutual learning.jpg"/>
          <p:cNvPicPr>
            <a:picLocks noChangeAspect="1"/>
          </p:cNvPicPr>
          <p:nvPr/>
        </p:nvPicPr>
        <p:blipFill>
          <a:blip r:embed="rId3"/>
          <a:stretch>
            <a:fillRect/>
          </a:stretch>
        </p:blipFill>
        <p:spPr>
          <a:xfrm>
            <a:off x="2819400" y="2266950"/>
            <a:ext cx="2895601" cy="1899739"/>
          </a:xfrm>
          <a:prstGeom prst="rect">
            <a:avLst/>
          </a:prstGeom>
        </p:spPr>
      </p:pic>
      <p:pic>
        <p:nvPicPr>
          <p:cNvPr id="13" name="Bild 12" descr="csm_InterFlex_147_e4d5fec25b.jpg"/>
          <p:cNvPicPr>
            <a:picLocks noChangeAspect="1"/>
          </p:cNvPicPr>
          <p:nvPr/>
        </p:nvPicPr>
        <p:blipFill>
          <a:blip r:embed="rId4"/>
          <a:stretch>
            <a:fillRect/>
          </a:stretch>
        </p:blipFill>
        <p:spPr>
          <a:xfrm>
            <a:off x="4876800" y="2014347"/>
            <a:ext cx="3352800" cy="2233803"/>
          </a:xfrm>
          <a:prstGeom prst="rect">
            <a:avLst/>
          </a:prstGeom>
        </p:spPr>
      </p:pic>
      <p:sp>
        <p:nvSpPr>
          <p:cNvPr id="14" name="Textfeld 13"/>
          <p:cNvSpPr txBox="1"/>
          <p:nvPr/>
        </p:nvSpPr>
        <p:spPr>
          <a:xfrm>
            <a:off x="5638800" y="4363819"/>
            <a:ext cx="3048000" cy="646331"/>
          </a:xfrm>
          <a:prstGeom prst="rect">
            <a:avLst/>
          </a:prstGeom>
          <a:noFill/>
        </p:spPr>
        <p:txBody>
          <a:bodyPr wrap="square" rtlCol="0">
            <a:spAutoFit/>
          </a:bodyPr>
          <a:lstStyle/>
          <a:p>
            <a:r>
              <a:rPr lang="de-DE" b="1" dirty="0" smtClean="0"/>
              <a:t>Open </a:t>
            </a:r>
            <a:r>
              <a:rPr lang="de-DE" b="1" dirty="0" err="1" smtClean="0"/>
              <a:t>Space</a:t>
            </a:r>
            <a:endParaRPr lang="de-DE" b="1" dirty="0" smtClean="0"/>
          </a:p>
          <a:p>
            <a:r>
              <a:rPr lang="de-DE" dirty="0" smtClean="0"/>
              <a:t>(z.B. Gerstenberg, 2018)</a:t>
            </a:r>
            <a:endParaRPr lang="de-DE" dirty="0"/>
          </a:p>
        </p:txBody>
      </p:sp>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Raum geben online</a:t>
            </a:r>
            <a:endParaRPr lang="de-AT" dirty="0"/>
          </a:p>
        </p:txBody>
      </p:sp>
      <p:sp>
        <p:nvSpPr>
          <p:cNvPr id="5" name="Foliennummernplatzhalter 4"/>
          <p:cNvSpPr>
            <a:spLocks noGrp="1"/>
          </p:cNvSpPr>
          <p:nvPr>
            <p:ph type="sldNum" sz="quarter" idx="12"/>
          </p:nvPr>
        </p:nvSpPr>
        <p:spPr/>
        <p:txBody>
          <a:bodyPr/>
          <a:lstStyle/>
          <a:p>
            <a:fld id="{A26671BC-6F66-47CA-A558-C1736CEE6E29}" type="slidenum">
              <a:rPr lang="de-DE" smtClean="0"/>
              <a:pPr/>
              <a:t>17</a:t>
            </a:fld>
            <a:endParaRPr lang="de-DE" dirty="0"/>
          </a:p>
        </p:txBody>
      </p:sp>
      <p:sp>
        <p:nvSpPr>
          <p:cNvPr id="8" name="Textfeld 7"/>
          <p:cNvSpPr txBox="1"/>
          <p:nvPr/>
        </p:nvSpPr>
        <p:spPr>
          <a:xfrm>
            <a:off x="533400" y="1504950"/>
            <a:ext cx="3352800" cy="707886"/>
          </a:xfrm>
          <a:prstGeom prst="rect">
            <a:avLst/>
          </a:prstGeom>
          <a:noFill/>
        </p:spPr>
        <p:txBody>
          <a:bodyPr wrap="square" rtlCol="0">
            <a:spAutoFit/>
          </a:bodyPr>
          <a:lstStyle/>
          <a:p>
            <a:r>
              <a:rPr lang="de-DE" sz="2200" b="1" dirty="0" smtClean="0"/>
              <a:t>Online Peer-Feedback</a:t>
            </a:r>
          </a:p>
          <a:p>
            <a:r>
              <a:rPr lang="de-DE" dirty="0" smtClean="0"/>
              <a:t>(FH Potsdam, Albrecht 2017)</a:t>
            </a:r>
            <a:endParaRPr lang="de-DE" dirty="0"/>
          </a:p>
        </p:txBody>
      </p:sp>
      <p:sp>
        <p:nvSpPr>
          <p:cNvPr id="6" name="Textfeld 5"/>
          <p:cNvSpPr txBox="1"/>
          <p:nvPr/>
        </p:nvSpPr>
        <p:spPr>
          <a:xfrm>
            <a:off x="762000" y="2495550"/>
            <a:ext cx="3962400" cy="707886"/>
          </a:xfrm>
          <a:prstGeom prst="rect">
            <a:avLst/>
          </a:prstGeom>
          <a:noFill/>
        </p:spPr>
        <p:txBody>
          <a:bodyPr wrap="square" rtlCol="0">
            <a:spAutoFit/>
          </a:bodyPr>
          <a:lstStyle/>
          <a:p>
            <a:r>
              <a:rPr lang="de-DE" sz="2200" b="1" dirty="0" smtClean="0"/>
              <a:t>Online Schreibwerkstatt</a:t>
            </a:r>
          </a:p>
          <a:p>
            <a:r>
              <a:rPr lang="de-DE" dirty="0" smtClean="0"/>
              <a:t>(FH Potsdam, Mieg 2017/18)</a:t>
            </a:r>
            <a:endParaRPr lang="de-DE" dirty="0"/>
          </a:p>
        </p:txBody>
      </p:sp>
      <p:sp>
        <p:nvSpPr>
          <p:cNvPr id="9" name="Textfeld 8"/>
          <p:cNvSpPr txBox="1"/>
          <p:nvPr/>
        </p:nvSpPr>
        <p:spPr>
          <a:xfrm>
            <a:off x="4419600" y="1220510"/>
            <a:ext cx="4495800" cy="1046440"/>
          </a:xfrm>
          <a:prstGeom prst="rect">
            <a:avLst/>
          </a:prstGeom>
          <a:noFill/>
        </p:spPr>
        <p:txBody>
          <a:bodyPr wrap="square" rtlCol="0">
            <a:spAutoFit/>
          </a:bodyPr>
          <a:lstStyle/>
          <a:p>
            <a:r>
              <a:rPr lang="de-DE" sz="2200" b="1" dirty="0" err="1" smtClean="0"/>
              <a:t>Incom</a:t>
            </a:r>
            <a:r>
              <a:rPr lang="de-DE" sz="2200" b="1" dirty="0" smtClean="0"/>
              <a:t> Projekt-</a:t>
            </a:r>
          </a:p>
          <a:p>
            <a:r>
              <a:rPr lang="de-DE" sz="2200" b="1" dirty="0" smtClean="0"/>
              <a:t>Kollaborations-Tool</a:t>
            </a:r>
          </a:p>
          <a:p>
            <a:r>
              <a:rPr lang="de-DE" dirty="0" smtClean="0"/>
              <a:t>(FH Potsdam, Fachbereich Design)</a:t>
            </a:r>
            <a:endParaRPr lang="de-DE" dirty="0"/>
          </a:p>
        </p:txBody>
      </p:sp>
      <p:sp>
        <p:nvSpPr>
          <p:cNvPr id="10" name="Textfeld 9"/>
          <p:cNvSpPr txBox="1"/>
          <p:nvPr/>
        </p:nvSpPr>
        <p:spPr>
          <a:xfrm>
            <a:off x="4419600" y="3396555"/>
            <a:ext cx="3962400" cy="1384995"/>
          </a:xfrm>
          <a:prstGeom prst="rect">
            <a:avLst/>
          </a:prstGeom>
          <a:noFill/>
        </p:spPr>
        <p:txBody>
          <a:bodyPr wrap="square" rtlCol="0">
            <a:spAutoFit/>
          </a:bodyPr>
          <a:lstStyle/>
          <a:p>
            <a:r>
              <a:rPr lang="de-DE" sz="2200" b="1" dirty="0" smtClean="0"/>
              <a:t>Online-Weiterbildung für Lehrende zur </a:t>
            </a:r>
            <a:r>
              <a:rPr lang="de-DE" sz="2200" b="1" dirty="0" err="1" smtClean="0"/>
              <a:t>Reflexions-unterstützung</a:t>
            </a:r>
            <a:endParaRPr lang="de-DE" sz="2200" b="1" dirty="0" smtClean="0"/>
          </a:p>
          <a:p>
            <a:r>
              <a:rPr lang="de-DE" dirty="0" smtClean="0"/>
              <a:t>(FH Potsdam, </a:t>
            </a:r>
            <a:r>
              <a:rPr lang="de-DE" dirty="0" err="1" smtClean="0"/>
              <a:t>Pfeffing</a:t>
            </a:r>
            <a:r>
              <a:rPr lang="de-DE" dirty="0" smtClean="0"/>
              <a:t> et al. 2018)</a:t>
            </a:r>
            <a:endParaRPr lang="de-DE" dirty="0"/>
          </a:p>
        </p:txBody>
      </p:sp>
      <p:sp>
        <p:nvSpPr>
          <p:cNvPr id="11" name="Textfeld 10"/>
          <p:cNvSpPr txBox="1"/>
          <p:nvPr/>
        </p:nvSpPr>
        <p:spPr>
          <a:xfrm>
            <a:off x="990600" y="3491865"/>
            <a:ext cx="3962400" cy="984885"/>
          </a:xfrm>
          <a:prstGeom prst="rect">
            <a:avLst/>
          </a:prstGeom>
          <a:noFill/>
        </p:spPr>
        <p:txBody>
          <a:bodyPr wrap="square" rtlCol="0">
            <a:spAutoFit/>
          </a:bodyPr>
          <a:lstStyle/>
          <a:p>
            <a:r>
              <a:rPr lang="de-DE" sz="2200" b="1" dirty="0" smtClean="0"/>
              <a:t>E-Portfolios</a:t>
            </a:r>
          </a:p>
          <a:p>
            <a:r>
              <a:rPr lang="de-DE" dirty="0" smtClean="0"/>
              <a:t>(FH Potsdam, Fachbereich </a:t>
            </a:r>
          </a:p>
          <a:p>
            <a:r>
              <a:rPr lang="de-DE" dirty="0" smtClean="0"/>
              <a:t>Informationswissenschaften)</a:t>
            </a:r>
            <a:endParaRPr lang="de-DE" dirty="0"/>
          </a:p>
        </p:txBody>
      </p:sp>
      <p:sp>
        <p:nvSpPr>
          <p:cNvPr id="12" name="Textfeld 11"/>
          <p:cNvSpPr txBox="1"/>
          <p:nvPr/>
        </p:nvSpPr>
        <p:spPr>
          <a:xfrm>
            <a:off x="4419600" y="2473464"/>
            <a:ext cx="4495800" cy="707886"/>
          </a:xfrm>
          <a:prstGeom prst="rect">
            <a:avLst/>
          </a:prstGeom>
          <a:noFill/>
        </p:spPr>
        <p:txBody>
          <a:bodyPr wrap="square" rtlCol="0">
            <a:spAutoFit/>
          </a:bodyPr>
          <a:lstStyle/>
          <a:p>
            <a:r>
              <a:rPr lang="de-DE" sz="2200" b="1" dirty="0" err="1" smtClean="0"/>
              <a:t>MOOCs</a:t>
            </a:r>
            <a:endParaRPr lang="de-DE" sz="2200" b="1" dirty="0" smtClean="0"/>
          </a:p>
          <a:p>
            <a:r>
              <a:rPr lang="de-DE" dirty="0" smtClean="0"/>
              <a:t>(FH Potsdam, Fachbereich Design)</a:t>
            </a:r>
            <a:endParaRPr lang="de-DE" dirty="0"/>
          </a:p>
        </p:txBody>
      </p:sp>
      <p:sp>
        <p:nvSpPr>
          <p:cNvPr id="13" name="Inhaltsplatzhalter 2"/>
          <p:cNvSpPr txBox="1">
            <a:spLocks/>
          </p:cNvSpPr>
          <p:nvPr/>
        </p:nvSpPr>
        <p:spPr bwMode="auto">
          <a:xfrm>
            <a:off x="1676400" y="895350"/>
            <a:ext cx="2514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10000"/>
              </a:lnSpc>
              <a:spcBef>
                <a:spcPct val="20000"/>
              </a:spcBef>
              <a:spcAft>
                <a:spcPts val="1200"/>
              </a:spcAft>
              <a:buClr>
                <a:srgbClr val="A0003C"/>
              </a:buClr>
              <a:buSzPct val="100000"/>
              <a:buFont typeface="Wingdings" pitchFamily="2" charset="2"/>
              <a:buNone/>
              <a:tabLst/>
              <a:defRPr/>
            </a:pPr>
            <a:r>
              <a:rPr lang="de-DE" sz="2000" b="1" kern="0" noProof="1" smtClean="0">
                <a:solidFill>
                  <a:srgbClr val="A0003C"/>
                </a:solidFill>
                <a:latin typeface="+mn-lt"/>
                <a:ea typeface="Verdana" charset="0"/>
                <a:cs typeface="Verdana" charset="0"/>
              </a:rPr>
              <a:t>blended learning</a:t>
            </a:r>
            <a:endParaRPr kumimoji="0" lang="de-DE" sz="2000" b="0" i="0" u="none" strike="noStrike" kern="0" cap="none" spc="0" normalizeH="0" baseline="0" noProof="1">
              <a:ln>
                <a:noFill/>
              </a:ln>
              <a:solidFill>
                <a:srgbClr val="A0003C"/>
              </a:solidFill>
              <a:effectLst/>
              <a:uLnTx/>
              <a:uFillTx/>
              <a:latin typeface="+mn-lt"/>
              <a:ea typeface="Verdana" charset="0"/>
              <a:cs typeface="Verdana" charset="0"/>
            </a:endParaRPr>
          </a:p>
        </p:txBody>
      </p:sp>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Raum geben online</a:t>
            </a:r>
            <a:endParaRPr lang="de-AT" dirty="0"/>
          </a:p>
        </p:txBody>
      </p:sp>
      <p:sp>
        <p:nvSpPr>
          <p:cNvPr id="5" name="Foliennummernplatzhalter 4"/>
          <p:cNvSpPr>
            <a:spLocks noGrp="1"/>
          </p:cNvSpPr>
          <p:nvPr>
            <p:ph type="sldNum" sz="quarter" idx="12"/>
          </p:nvPr>
        </p:nvSpPr>
        <p:spPr/>
        <p:txBody>
          <a:bodyPr/>
          <a:lstStyle/>
          <a:p>
            <a:fld id="{A26671BC-6F66-47CA-A558-C1736CEE6E29}" type="slidenum">
              <a:rPr lang="de-DE" smtClean="0"/>
              <a:pPr/>
              <a:t>18</a:t>
            </a:fld>
            <a:endParaRPr lang="de-DE" dirty="0"/>
          </a:p>
        </p:txBody>
      </p:sp>
      <p:sp>
        <p:nvSpPr>
          <p:cNvPr id="8" name="Textfeld 7"/>
          <p:cNvSpPr txBox="1"/>
          <p:nvPr/>
        </p:nvSpPr>
        <p:spPr>
          <a:xfrm>
            <a:off x="5791200" y="2266950"/>
            <a:ext cx="3048000" cy="923330"/>
          </a:xfrm>
          <a:prstGeom prst="rect">
            <a:avLst/>
          </a:prstGeom>
          <a:noFill/>
        </p:spPr>
        <p:txBody>
          <a:bodyPr wrap="square" rtlCol="0">
            <a:spAutoFit/>
          </a:bodyPr>
          <a:lstStyle/>
          <a:p>
            <a:r>
              <a:rPr lang="de-DE" b="1" dirty="0" err="1" smtClean="0"/>
              <a:t>Inverted</a:t>
            </a:r>
            <a:r>
              <a:rPr lang="de-DE" b="1" dirty="0" smtClean="0"/>
              <a:t> </a:t>
            </a:r>
            <a:r>
              <a:rPr lang="de-DE" b="1" dirty="0" err="1" smtClean="0"/>
              <a:t>Classroom</a:t>
            </a:r>
            <a:endParaRPr lang="de-DE" b="1" dirty="0" smtClean="0"/>
          </a:p>
          <a:p>
            <a:r>
              <a:rPr lang="de-DE" dirty="0" smtClean="0"/>
              <a:t>(FH St. Pölten, </a:t>
            </a:r>
            <a:r>
              <a:rPr lang="de-DE" dirty="0" err="1" smtClean="0"/>
              <a:t>Freisleben-Teutscher</a:t>
            </a:r>
            <a:r>
              <a:rPr lang="de-DE" dirty="0" smtClean="0"/>
              <a:t>, 2018)</a:t>
            </a:r>
            <a:endParaRPr lang="de-DE" dirty="0"/>
          </a:p>
        </p:txBody>
      </p:sp>
      <p:pic>
        <p:nvPicPr>
          <p:cNvPr id="7" name="Bild 6" descr="Inverted Classroom.png">
            <a:hlinkClick r:id="rId2"/>
          </p:cNvPr>
          <p:cNvPicPr>
            <a:picLocks noChangeAspect="1"/>
          </p:cNvPicPr>
          <p:nvPr/>
        </p:nvPicPr>
        <p:blipFill>
          <a:blip r:embed="rId3"/>
          <a:stretch>
            <a:fillRect/>
          </a:stretch>
        </p:blipFill>
        <p:spPr>
          <a:xfrm>
            <a:off x="533400" y="1276350"/>
            <a:ext cx="4754880" cy="2971800"/>
          </a:xfrm>
          <a:prstGeom prst="rect">
            <a:avLst/>
          </a:prstGeom>
        </p:spPr>
      </p:pic>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4" name="Foliennummernplatzhalter 3"/>
          <p:cNvSpPr>
            <a:spLocks noGrp="1"/>
          </p:cNvSpPr>
          <p:nvPr>
            <p:ph type="sldNum" sz="quarter" idx="12"/>
          </p:nvPr>
        </p:nvSpPr>
        <p:spPr/>
        <p:txBody>
          <a:bodyPr/>
          <a:lstStyle/>
          <a:p>
            <a:pPr>
              <a:defRPr/>
            </a:pPr>
            <a:fld id="{A26671BC-6F66-47CA-A558-C1736CEE6E29}" type="slidenum">
              <a:rPr lang="de-DE" smtClean="0"/>
              <a:pPr>
                <a:defRPr/>
              </a:pPr>
              <a:t>19</a:t>
            </a:fld>
            <a:endParaRPr lang="de-DE" dirty="0"/>
          </a:p>
        </p:txBody>
      </p:sp>
      <p:graphicFrame>
        <p:nvGraphicFramePr>
          <p:cNvPr id="35842" name="Object 2"/>
          <p:cNvGraphicFramePr>
            <a:graphicFrameLocks noChangeAspect="1"/>
          </p:cNvGraphicFramePr>
          <p:nvPr/>
        </p:nvGraphicFramePr>
        <p:xfrm>
          <a:off x="-152400" y="-605947"/>
          <a:ext cx="9372600" cy="6331343"/>
        </p:xfrm>
        <a:graphic>
          <a:graphicData uri="http://schemas.openxmlformats.org/presentationml/2006/ole">
            <mc:AlternateContent xmlns:mc="http://schemas.openxmlformats.org/markup-compatibility/2006">
              <mc:Choice xmlns:v="urn:schemas-microsoft-com:vml" Requires="v">
                <p:oleObj spid="_x0000_s35843" name="Bitmap" r:id="rId3" imgW="6668431" imgH="4505954" progId="">
                  <p:embed/>
                </p:oleObj>
              </mc:Choice>
              <mc:Fallback>
                <p:oleObj name="Bitmap" r:id="rId3" imgW="6668431" imgH="4505954"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5947"/>
                        <a:ext cx="9372600" cy="633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itel 1"/>
          <p:cNvSpPr txBox="1">
            <a:spLocks/>
          </p:cNvSpPr>
          <p:nvPr/>
        </p:nvSpPr>
        <p:spPr bwMode="auto">
          <a:xfrm>
            <a:off x="685800" y="971550"/>
            <a:ext cx="7010400" cy="990600"/>
          </a:xfrm>
          <a:prstGeom prst="rect">
            <a:avLst/>
          </a:prstGeom>
          <a:solidFill>
            <a:schemeClr val="bg1">
              <a:lumMod val="95000"/>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de-AT" sz="3600" b="1" i="0" u="none" strike="noStrike" kern="0" cap="none" spc="0" normalizeH="0" baseline="0" noProof="0" dirty="0" smtClean="0">
                <a:ln>
                  <a:noFill/>
                </a:ln>
                <a:solidFill>
                  <a:srgbClr val="A0003C"/>
                </a:solidFill>
                <a:effectLst/>
                <a:uLnTx/>
                <a:uFillTx/>
                <a:latin typeface="+mj-lt"/>
                <a:ea typeface="+mj-ea"/>
                <a:cs typeface="+mj-cs"/>
              </a:rPr>
              <a:t>Zusammenfassung </a:t>
            </a:r>
          </a:p>
          <a:p>
            <a:pPr marL="0" marR="0" lvl="0" indent="0" defTabSz="457200" rtl="0" eaLnBrk="1" fontAlgn="base" latinLnBrk="0" hangingPunct="1">
              <a:lnSpc>
                <a:spcPct val="100000"/>
              </a:lnSpc>
              <a:spcBef>
                <a:spcPct val="0"/>
              </a:spcBef>
              <a:spcAft>
                <a:spcPct val="0"/>
              </a:spcAft>
              <a:buClrTx/>
              <a:buSzTx/>
              <a:buFontTx/>
              <a:buNone/>
              <a:tabLst/>
              <a:defRPr/>
            </a:pPr>
            <a:r>
              <a:rPr kumimoji="0" lang="de-AT" sz="3600" b="1" i="0" u="none" strike="noStrike" kern="0" cap="none" spc="0" normalizeH="0" baseline="0" noProof="0" dirty="0" smtClean="0">
                <a:ln>
                  <a:noFill/>
                </a:ln>
                <a:solidFill>
                  <a:srgbClr val="A0003C"/>
                </a:solidFill>
                <a:effectLst/>
                <a:uLnTx/>
                <a:uFillTx/>
                <a:latin typeface="+mj-lt"/>
                <a:ea typeface="+mj-ea"/>
                <a:cs typeface="+mj-cs"/>
              </a:rPr>
              <a:t>        Persönliche Anmerkungen</a:t>
            </a:r>
            <a:endParaRPr kumimoji="0" lang="de-AT" sz="3600" b="1" i="0" u="none" strike="noStrike" kern="0" cap="none" spc="0" normalizeH="0" baseline="0" noProof="0" dirty="0">
              <a:ln>
                <a:noFill/>
              </a:ln>
              <a:solidFill>
                <a:srgbClr val="A0003C"/>
              </a:solidFill>
              <a:effectLst/>
              <a:uLnTx/>
              <a:uFillTx/>
              <a:latin typeface="+mj-lt"/>
              <a:ea typeface="+mj-ea"/>
              <a:cs typeface="+mj-cs"/>
            </a:endParaRPr>
          </a:p>
        </p:txBody>
      </p:sp>
      <p:pic>
        <p:nvPicPr>
          <p:cNvPr id="12" name="Bild 11" descr="Bildschirmfoto 2018-10-16 um 14.39.23.png"/>
          <p:cNvPicPr>
            <a:picLocks noChangeAspect="1"/>
          </p:cNvPicPr>
          <p:nvPr/>
        </p:nvPicPr>
        <p:blipFill>
          <a:blip r:embed="rId5"/>
          <a:stretch>
            <a:fillRect/>
          </a:stretch>
        </p:blipFill>
        <p:spPr>
          <a:xfrm>
            <a:off x="-12700" y="4914900"/>
            <a:ext cx="2298700" cy="2476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A26671BC-6F66-47CA-A558-C1736CEE6E29}" type="slidenum">
              <a:rPr lang="de-DE" smtClean="0"/>
              <a:pPr/>
              <a:t>2</a:t>
            </a:fld>
            <a:endParaRPr lang="de-DE" dirty="0"/>
          </a:p>
        </p:txBody>
      </p:sp>
      <p:pic>
        <p:nvPicPr>
          <p:cNvPr id="7" name="Bild 6" descr="Bern.jpg"/>
          <p:cNvPicPr>
            <a:picLocks noChangeAspect="1"/>
          </p:cNvPicPr>
          <p:nvPr/>
        </p:nvPicPr>
        <p:blipFill>
          <a:blip r:embed="rId2"/>
          <a:stretch>
            <a:fillRect/>
          </a:stretch>
        </p:blipFill>
        <p:spPr>
          <a:xfrm>
            <a:off x="1752600" y="767334"/>
            <a:ext cx="4498848" cy="3176016"/>
          </a:xfrm>
          <a:prstGeom prst="rect">
            <a:avLst/>
          </a:prstGeom>
        </p:spPr>
      </p:pic>
      <p:sp>
        <p:nvSpPr>
          <p:cNvPr id="9" name="Textfeld 8"/>
          <p:cNvSpPr txBox="1"/>
          <p:nvPr/>
        </p:nvSpPr>
        <p:spPr>
          <a:xfrm>
            <a:off x="1676400" y="4135219"/>
            <a:ext cx="5021327" cy="646331"/>
          </a:xfrm>
          <a:prstGeom prst="rect">
            <a:avLst/>
          </a:prstGeom>
          <a:noFill/>
        </p:spPr>
        <p:txBody>
          <a:bodyPr wrap="none" rtlCol="0">
            <a:spAutoFit/>
          </a:bodyPr>
          <a:lstStyle/>
          <a:p>
            <a:r>
              <a:rPr lang="de-DE" b="1" dirty="0" smtClean="0"/>
              <a:t>Workshop von Studierenden und Bauern </a:t>
            </a:r>
          </a:p>
          <a:p>
            <a:r>
              <a:rPr lang="de-DE" b="1" dirty="0" smtClean="0"/>
              <a:t>("Bären" in Ins, Kanton Bern, Sommer 1994)</a:t>
            </a:r>
            <a:endParaRPr lang="de-DE" b="1" dirty="0"/>
          </a:p>
        </p:txBody>
      </p:sp>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1" y="250031"/>
            <a:ext cx="6629399" cy="539354"/>
          </a:xfrm>
        </p:spPr>
        <p:txBody>
          <a:bodyPr/>
          <a:lstStyle/>
          <a:p>
            <a:r>
              <a:rPr lang="de-AT" dirty="0" smtClean="0"/>
              <a:t>Zusammenfassung</a:t>
            </a:r>
            <a:endParaRPr lang="de-AT" dirty="0"/>
          </a:p>
        </p:txBody>
      </p:sp>
      <p:sp>
        <p:nvSpPr>
          <p:cNvPr id="5" name="Foliennummernplatzhalter 4"/>
          <p:cNvSpPr>
            <a:spLocks noGrp="1"/>
          </p:cNvSpPr>
          <p:nvPr>
            <p:ph type="sldNum" sz="quarter" idx="12"/>
          </p:nvPr>
        </p:nvSpPr>
        <p:spPr/>
        <p:txBody>
          <a:bodyPr/>
          <a:lstStyle/>
          <a:p>
            <a:fld id="{A26671BC-6F66-47CA-A558-C1736CEE6E29}" type="slidenum">
              <a:rPr lang="de-DE" smtClean="0"/>
              <a:pPr/>
              <a:t>20</a:t>
            </a:fld>
            <a:endParaRPr lang="de-DE" dirty="0"/>
          </a:p>
        </p:txBody>
      </p:sp>
      <p:sp>
        <p:nvSpPr>
          <p:cNvPr id="6" name="Rechteck 5"/>
          <p:cNvSpPr/>
          <p:nvPr/>
        </p:nvSpPr>
        <p:spPr>
          <a:xfrm>
            <a:off x="76200" y="133350"/>
            <a:ext cx="733494" cy="830997"/>
          </a:xfrm>
          <a:prstGeom prst="rect">
            <a:avLst/>
          </a:prstGeom>
          <a:solidFill>
            <a:schemeClr val="bg1"/>
          </a:solidFill>
        </p:spPr>
        <p:txBody>
          <a:bodyPr wrap="none">
            <a:spAutoFit/>
          </a:bodyPr>
          <a:lstStyle/>
          <a:p>
            <a:r>
              <a:rPr lang="de-DE" sz="4800" dirty="0" smtClean="0">
                <a:solidFill>
                  <a:srgbClr val="A0003C"/>
                </a:solidFill>
                <a:sym typeface="Wingdings"/>
              </a:rPr>
              <a:t></a:t>
            </a:r>
            <a:r>
              <a:rPr lang="de-DE" sz="4800" dirty="0" smtClean="0">
                <a:solidFill>
                  <a:srgbClr val="A0003C"/>
                </a:solidFill>
              </a:rPr>
              <a:t> </a:t>
            </a:r>
            <a:endParaRPr lang="de-DE" sz="4800" dirty="0">
              <a:solidFill>
                <a:srgbClr val="A0003C"/>
              </a:solidFill>
            </a:endParaRPr>
          </a:p>
        </p:txBody>
      </p:sp>
      <p:sp>
        <p:nvSpPr>
          <p:cNvPr id="7" name="Inhaltsplatzhalter 2"/>
          <p:cNvSpPr txBox="1">
            <a:spLocks/>
          </p:cNvSpPr>
          <p:nvPr/>
        </p:nvSpPr>
        <p:spPr bwMode="auto">
          <a:xfrm>
            <a:off x="685800" y="1352550"/>
            <a:ext cx="8305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defTabSz="457200">
              <a:spcBef>
                <a:spcPct val="20000"/>
              </a:spcBef>
              <a:spcAft>
                <a:spcPts val="1200"/>
              </a:spcAft>
              <a:buClr>
                <a:srgbClr val="A0003C"/>
              </a:buClr>
              <a:buSzPct val="100000"/>
              <a:buFont typeface="Wingdings" pitchFamily="2" charset="2"/>
              <a:buChar char=""/>
            </a:pPr>
            <a:r>
              <a:rPr lang="de-AT" sz="2800" dirty="0" smtClean="0"/>
              <a:t>Forschung muss Sinn machen</a:t>
            </a:r>
            <a:endParaRPr kumimoji="0" lang="de-AT" sz="2800" b="0" i="0" u="none" strike="noStrike" kern="0" cap="none" spc="0" normalizeH="0" baseline="0" noProof="0" dirty="0" smtClean="0">
              <a:ln>
                <a:noFill/>
              </a:ln>
              <a:solidFill>
                <a:srgbClr val="333333"/>
              </a:solidFill>
              <a:effectLst/>
              <a:uLnTx/>
              <a:uFillTx/>
              <a:latin typeface="+mn-lt"/>
              <a:ea typeface="+mn-ea"/>
              <a:cs typeface="+mn-cs"/>
            </a:endParaRPr>
          </a:p>
          <a:p>
            <a:pPr marL="742950" marR="0" lvl="1" indent="-285750" algn="l" defTabSz="457200" rtl="0" eaLnBrk="1" fontAlgn="base" latinLnBrk="0" hangingPunct="1">
              <a:lnSpc>
                <a:spcPct val="100000"/>
              </a:lnSpc>
              <a:spcBef>
                <a:spcPct val="20000"/>
              </a:spcBef>
              <a:spcAft>
                <a:spcPts val="1200"/>
              </a:spcAft>
              <a:buClr>
                <a:srgbClr val="919BA0"/>
              </a:buClr>
              <a:buSzTx/>
              <a:buFont typeface="Wingdings" pitchFamily="2" charset="2"/>
              <a:buChar char="n"/>
              <a:tabLst/>
              <a:defRPr/>
            </a:pPr>
            <a:r>
              <a:rPr lang="de-AT" sz="2000" kern="0" noProof="0" dirty="0" smtClean="0">
                <a:solidFill>
                  <a:srgbClr val="333333"/>
                </a:solidFill>
                <a:latin typeface="+mn-lt"/>
                <a:cs typeface="+mn-cs"/>
              </a:rPr>
              <a:t>Anleitung/Scaffolding/Mentoring nötig</a:t>
            </a:r>
          </a:p>
          <a:p>
            <a:pPr marL="742950" marR="0" lvl="1" indent="-285750" algn="l" defTabSz="457200" rtl="0" eaLnBrk="1" fontAlgn="base" latinLnBrk="0" hangingPunct="1">
              <a:lnSpc>
                <a:spcPct val="100000"/>
              </a:lnSpc>
              <a:spcBef>
                <a:spcPct val="20000"/>
              </a:spcBef>
              <a:spcAft>
                <a:spcPts val="1200"/>
              </a:spcAft>
              <a:buClr>
                <a:srgbClr val="919BA0"/>
              </a:buClr>
              <a:buSzTx/>
              <a:buFont typeface="Wingdings" pitchFamily="2" charset="2"/>
              <a:buChar char="n"/>
              <a:tabLst/>
              <a:defRPr/>
            </a:pPr>
            <a:r>
              <a:rPr lang="de-AT" sz="2000" kern="0" dirty="0" smtClean="0">
                <a:solidFill>
                  <a:srgbClr val="333333"/>
                </a:solidFill>
                <a:latin typeface="+mn-lt"/>
                <a:cs typeface="+mn-cs"/>
              </a:rPr>
              <a:t>Raum geben möglich</a:t>
            </a:r>
            <a:endParaRPr lang="de-AT" sz="2000" kern="0" noProof="0" dirty="0" smtClean="0">
              <a:solidFill>
                <a:srgbClr val="333333"/>
              </a:solidFill>
              <a:latin typeface="+mn-lt"/>
              <a:cs typeface="+mn-cs"/>
            </a:endParaRPr>
          </a:p>
          <a:p>
            <a:pPr marL="742950" marR="0" lvl="1" indent="-285750" algn="l" defTabSz="457200" rtl="0" eaLnBrk="1" fontAlgn="base" latinLnBrk="0" hangingPunct="1">
              <a:lnSpc>
                <a:spcPct val="100000"/>
              </a:lnSpc>
              <a:spcBef>
                <a:spcPct val="20000"/>
              </a:spcBef>
              <a:spcAft>
                <a:spcPct val="0"/>
              </a:spcAft>
              <a:buClr>
                <a:srgbClr val="919BA0"/>
              </a:buClr>
              <a:buSzTx/>
              <a:buFont typeface="Wingdings" pitchFamily="2" charset="2"/>
              <a:buChar char="n"/>
              <a:tabLst/>
              <a:defRPr/>
            </a:pPr>
            <a:endParaRPr kumimoji="0" lang="de-AT" sz="2000" b="0" i="0" u="none" strike="noStrike" kern="0" cap="none" spc="0" normalizeH="0" baseline="0" noProof="0" dirty="0" smtClean="0">
              <a:ln>
                <a:noFill/>
              </a:ln>
              <a:solidFill>
                <a:srgbClr val="333333"/>
              </a:solidFill>
              <a:effectLst/>
              <a:uLnTx/>
              <a:uFillTx/>
              <a:latin typeface="+mn-lt"/>
              <a:cs typeface="+mn-cs"/>
            </a:endParaRPr>
          </a:p>
          <a:p>
            <a:pPr marL="1143000" marR="0" lvl="2" indent="-228600" algn="l" defTabSz="457200" rtl="0" eaLnBrk="1" fontAlgn="base" latinLnBrk="0" hangingPunct="1">
              <a:lnSpc>
                <a:spcPct val="100000"/>
              </a:lnSpc>
              <a:spcBef>
                <a:spcPct val="20000"/>
              </a:spcBef>
              <a:spcAft>
                <a:spcPct val="0"/>
              </a:spcAft>
              <a:buClr>
                <a:srgbClr val="919BA0"/>
              </a:buClr>
              <a:buSzPct val="80000"/>
              <a:tabLst/>
              <a:defRPr/>
            </a:pPr>
            <a:endParaRPr kumimoji="0" lang="de-AT" sz="1800" b="0" i="0" u="none" strike="noStrike" kern="0" cap="none" spc="0" normalizeH="0" baseline="0" noProof="0" dirty="0">
              <a:ln>
                <a:noFill/>
              </a:ln>
              <a:solidFill>
                <a:srgbClr val="333333"/>
              </a:solidFill>
              <a:effectLst/>
              <a:uLnTx/>
              <a:uFillTx/>
              <a:latin typeface="+mn-lt"/>
              <a:cs typeface="+mn-cs"/>
            </a:endParaRPr>
          </a:p>
        </p:txBody>
      </p:sp>
      <p:pic>
        <p:nvPicPr>
          <p:cNvPr id="9" name="Bild 8" descr="Bern.jpg"/>
          <p:cNvPicPr>
            <a:picLocks noChangeAspect="1"/>
          </p:cNvPicPr>
          <p:nvPr/>
        </p:nvPicPr>
        <p:blipFill>
          <a:blip r:embed="rId2"/>
          <a:stretch>
            <a:fillRect/>
          </a:stretch>
        </p:blipFill>
        <p:spPr>
          <a:xfrm>
            <a:off x="5105400" y="2647950"/>
            <a:ext cx="2898648" cy="2046336"/>
          </a:xfrm>
          <a:prstGeom prst="rect">
            <a:avLst/>
          </a:prstGeom>
        </p:spPr>
      </p:pic>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250031"/>
            <a:ext cx="6629399" cy="539354"/>
          </a:xfrm>
        </p:spPr>
        <p:txBody>
          <a:bodyPr/>
          <a:lstStyle/>
          <a:p>
            <a:r>
              <a:rPr lang="de-AT" dirty="0" smtClean="0"/>
              <a:t>Persönliche Anmerkungen</a:t>
            </a:r>
            <a:endParaRPr lang="de-AT" dirty="0"/>
          </a:p>
        </p:txBody>
      </p:sp>
      <p:sp>
        <p:nvSpPr>
          <p:cNvPr id="5" name="Foliennummernplatzhalter 4"/>
          <p:cNvSpPr>
            <a:spLocks noGrp="1"/>
          </p:cNvSpPr>
          <p:nvPr>
            <p:ph type="sldNum" sz="quarter" idx="12"/>
          </p:nvPr>
        </p:nvSpPr>
        <p:spPr/>
        <p:txBody>
          <a:bodyPr/>
          <a:lstStyle/>
          <a:p>
            <a:fld id="{A26671BC-6F66-47CA-A558-C1736CEE6E29}" type="slidenum">
              <a:rPr lang="de-DE" smtClean="0"/>
              <a:pPr/>
              <a:t>21</a:t>
            </a:fld>
            <a:endParaRPr lang="de-DE" dirty="0"/>
          </a:p>
        </p:txBody>
      </p:sp>
      <p:sp>
        <p:nvSpPr>
          <p:cNvPr id="7" name="Inhaltsplatzhalter 2"/>
          <p:cNvSpPr txBox="1">
            <a:spLocks/>
          </p:cNvSpPr>
          <p:nvPr/>
        </p:nvSpPr>
        <p:spPr bwMode="auto">
          <a:xfrm>
            <a:off x="609600" y="1047750"/>
            <a:ext cx="8305800" cy="304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defTabSz="457200">
              <a:spcBef>
                <a:spcPct val="20000"/>
              </a:spcBef>
              <a:buClr>
                <a:srgbClr val="A0003C"/>
              </a:buClr>
              <a:buSzPct val="100000"/>
              <a:buFont typeface="Wingdings" pitchFamily="2" charset="2"/>
              <a:buChar char=""/>
            </a:pPr>
            <a:r>
              <a:rPr lang="de-AT" sz="2800" dirty="0" smtClean="0"/>
              <a:t>Hochschule ist Erwachsenenbildung</a:t>
            </a:r>
            <a:endParaRPr kumimoji="0" lang="de-AT" sz="2800" b="0" i="0" u="none" strike="noStrike" kern="0" cap="none" spc="0" normalizeH="0" baseline="0" noProof="0" dirty="0" smtClean="0">
              <a:ln>
                <a:noFill/>
              </a:ln>
              <a:solidFill>
                <a:srgbClr val="333333"/>
              </a:solidFill>
              <a:effectLst/>
              <a:uLnTx/>
              <a:uFillTx/>
              <a:latin typeface="+mn-lt"/>
              <a:ea typeface="+mn-ea"/>
              <a:cs typeface="+mn-cs"/>
            </a:endParaRPr>
          </a:p>
          <a:p>
            <a:pPr marL="742950" marR="0" lvl="1" indent="-285750" algn="l" defTabSz="457200" rtl="0" eaLnBrk="1" fontAlgn="base" latinLnBrk="0" hangingPunct="1">
              <a:lnSpc>
                <a:spcPct val="100000"/>
              </a:lnSpc>
              <a:spcBef>
                <a:spcPct val="20000"/>
              </a:spcBef>
              <a:spcAft>
                <a:spcPct val="0"/>
              </a:spcAft>
              <a:buClr>
                <a:srgbClr val="919BA0"/>
              </a:buClr>
              <a:buSzTx/>
              <a:buFont typeface="Wingdings" pitchFamily="2" charset="2"/>
              <a:buChar char="n"/>
              <a:tabLst/>
              <a:defRPr/>
            </a:pPr>
            <a:r>
              <a:rPr lang="de-AT" sz="2000" kern="0" noProof="0" dirty="0" smtClean="0">
                <a:solidFill>
                  <a:srgbClr val="333333"/>
                </a:solidFill>
                <a:latin typeface="+mn-lt"/>
                <a:cs typeface="+mn-cs"/>
              </a:rPr>
              <a:t>Können wir wollen, dass Studierenden den </a:t>
            </a:r>
            <a:r>
              <a:rPr lang="de-AT" sz="2000" kern="0" dirty="0" smtClean="0">
                <a:solidFill>
                  <a:srgbClr val="333333"/>
                </a:solidFill>
                <a:latin typeface="+mn-lt"/>
                <a:cs typeface="+mn-cs"/>
              </a:rPr>
              <a:t>T</a:t>
            </a:r>
            <a:r>
              <a:rPr lang="de-AT" sz="2000" kern="0" noProof="0" dirty="0" smtClean="0">
                <a:solidFill>
                  <a:srgbClr val="333333"/>
                </a:solidFill>
                <a:latin typeface="+mn-lt"/>
                <a:cs typeface="+mn-cs"/>
              </a:rPr>
              <a:t>ag damit verbringen, in Vorlesungen zu sitzen?</a:t>
            </a:r>
            <a:endParaRPr kumimoji="0" lang="de-AT" sz="2000" b="0" i="0" u="none" strike="noStrike" kern="0" cap="none" spc="0" normalizeH="0" baseline="0" noProof="0" dirty="0" smtClean="0">
              <a:ln>
                <a:noFill/>
              </a:ln>
              <a:solidFill>
                <a:srgbClr val="333333"/>
              </a:solidFill>
              <a:effectLst/>
              <a:uLnTx/>
              <a:uFillTx/>
              <a:latin typeface="+mn-lt"/>
              <a:cs typeface="+mn-cs"/>
            </a:endParaRPr>
          </a:p>
          <a:p>
            <a:pPr marL="1143000" marR="0" lvl="2" indent="-228600" algn="l" defTabSz="457200" rtl="0" eaLnBrk="1" fontAlgn="base" latinLnBrk="0" hangingPunct="1">
              <a:lnSpc>
                <a:spcPct val="100000"/>
              </a:lnSpc>
              <a:spcBef>
                <a:spcPct val="20000"/>
              </a:spcBef>
              <a:spcAft>
                <a:spcPct val="0"/>
              </a:spcAft>
              <a:buClr>
                <a:srgbClr val="919BA0"/>
              </a:buClr>
              <a:buSzPct val="80000"/>
              <a:tabLst/>
              <a:defRPr/>
            </a:pPr>
            <a:endParaRPr kumimoji="0" lang="de-AT" sz="1400" b="0" i="0" u="none" strike="noStrike" kern="0" cap="none" spc="0" normalizeH="0" baseline="0" noProof="0" dirty="0" smtClean="0">
              <a:ln>
                <a:noFill/>
              </a:ln>
              <a:solidFill>
                <a:srgbClr val="333333"/>
              </a:solidFill>
              <a:effectLst/>
              <a:uLnTx/>
              <a:uFillTx/>
              <a:latin typeface="+mn-lt"/>
              <a:cs typeface="+mn-cs"/>
            </a:endParaRPr>
          </a:p>
          <a:p>
            <a:pPr marL="342900" indent="-342900" defTabSz="457200">
              <a:spcBef>
                <a:spcPct val="20000"/>
              </a:spcBef>
              <a:buClr>
                <a:srgbClr val="A0003C"/>
              </a:buClr>
              <a:buSzPct val="100000"/>
              <a:buFont typeface="Wingdings" pitchFamily="2" charset="2"/>
              <a:buChar char=""/>
            </a:pPr>
            <a:r>
              <a:rPr lang="de-AT" sz="2800" dirty="0" smtClean="0"/>
              <a:t>Zeit ist kostbar, wir müssen sie anders     verteilen</a:t>
            </a:r>
            <a:endParaRPr kumimoji="0" lang="de-AT" sz="2800" b="0" i="0" u="none" strike="noStrike" kern="0" cap="none" spc="0" normalizeH="0" baseline="0" noProof="0" dirty="0" smtClean="0">
              <a:ln>
                <a:noFill/>
              </a:ln>
              <a:solidFill>
                <a:srgbClr val="333333"/>
              </a:solidFill>
              <a:effectLst/>
              <a:uLnTx/>
              <a:uFillTx/>
              <a:latin typeface="+mn-lt"/>
              <a:ea typeface="+mn-ea"/>
              <a:cs typeface="+mn-cs"/>
            </a:endParaRPr>
          </a:p>
          <a:p>
            <a:pPr marL="742950" marR="0" lvl="1" indent="-285750" algn="l" defTabSz="457200" rtl="0" eaLnBrk="1" fontAlgn="base" latinLnBrk="0" hangingPunct="1">
              <a:lnSpc>
                <a:spcPct val="100000"/>
              </a:lnSpc>
              <a:spcBef>
                <a:spcPct val="20000"/>
              </a:spcBef>
              <a:spcAft>
                <a:spcPct val="0"/>
              </a:spcAft>
              <a:buClr>
                <a:srgbClr val="919BA0"/>
              </a:buClr>
              <a:buSzTx/>
              <a:buFont typeface="Wingdings" pitchFamily="2" charset="2"/>
              <a:buChar char="n"/>
              <a:tabLst/>
              <a:defRPr/>
            </a:pPr>
            <a:r>
              <a:rPr lang="de-AT" sz="2000" kern="0" dirty="0" smtClean="0">
                <a:solidFill>
                  <a:srgbClr val="333333"/>
                </a:solidFill>
                <a:latin typeface="+mn-lt"/>
                <a:cs typeface="+mn-cs"/>
              </a:rPr>
              <a:t>Die Welt wird komplexer und passt nicht mehr in                        ein Diplomstudium</a:t>
            </a:r>
          </a:p>
          <a:p>
            <a:pPr marL="742950" marR="0" lvl="1" indent="-285750" algn="l" defTabSz="457200" rtl="0" eaLnBrk="1" fontAlgn="base" latinLnBrk="0" hangingPunct="1">
              <a:lnSpc>
                <a:spcPct val="100000"/>
              </a:lnSpc>
              <a:spcBef>
                <a:spcPct val="20000"/>
              </a:spcBef>
              <a:spcAft>
                <a:spcPct val="0"/>
              </a:spcAft>
              <a:buClr>
                <a:srgbClr val="919BA0"/>
              </a:buClr>
              <a:buSzTx/>
              <a:buFont typeface="Wingdings" pitchFamily="2" charset="2"/>
              <a:buChar char="n"/>
              <a:tabLst/>
              <a:defRPr/>
            </a:pPr>
            <a:r>
              <a:rPr kumimoji="0" lang="de-AT" sz="2000" b="0" i="0" u="none" strike="noStrike" kern="0" cap="none" spc="0" normalizeH="0" baseline="0" noProof="0" dirty="0" smtClean="0">
                <a:ln>
                  <a:noFill/>
                </a:ln>
                <a:solidFill>
                  <a:srgbClr val="333333"/>
                </a:solidFill>
                <a:effectLst/>
                <a:uLnTx/>
                <a:uFillTx/>
                <a:latin typeface="+mn-lt"/>
                <a:cs typeface="+mn-cs"/>
              </a:rPr>
              <a:t>Wir</a:t>
            </a:r>
            <a:r>
              <a:rPr kumimoji="0" lang="de-AT" sz="2000" b="0" i="0" u="none" strike="noStrike" kern="0" cap="none" spc="0" normalizeH="0" noProof="0" dirty="0" smtClean="0">
                <a:ln>
                  <a:noFill/>
                </a:ln>
                <a:solidFill>
                  <a:srgbClr val="333333"/>
                </a:solidFill>
                <a:effectLst/>
                <a:uLnTx/>
                <a:uFillTx/>
                <a:latin typeface="+mn-lt"/>
                <a:cs typeface="+mn-cs"/>
              </a:rPr>
              <a:t> brauchen als Lehrende Zeit für eigenes Lernen</a:t>
            </a:r>
            <a:endParaRPr kumimoji="0" lang="de-AT" sz="2000" b="0" i="0" u="none" strike="noStrike" kern="0" cap="none" spc="0" normalizeH="0" baseline="0" noProof="0" dirty="0" smtClean="0">
              <a:ln>
                <a:noFill/>
              </a:ln>
              <a:solidFill>
                <a:srgbClr val="333333"/>
              </a:solidFill>
              <a:effectLst/>
              <a:uLnTx/>
              <a:uFillTx/>
              <a:latin typeface="+mn-lt"/>
              <a:cs typeface="+mn-cs"/>
            </a:endParaRPr>
          </a:p>
          <a:p>
            <a:pPr marL="1143000" marR="0" lvl="2" indent="-228600" algn="l" defTabSz="457200" rtl="0" eaLnBrk="1" fontAlgn="base" latinLnBrk="0" hangingPunct="1">
              <a:lnSpc>
                <a:spcPct val="100000"/>
              </a:lnSpc>
              <a:spcBef>
                <a:spcPct val="20000"/>
              </a:spcBef>
              <a:spcAft>
                <a:spcPct val="0"/>
              </a:spcAft>
              <a:buClr>
                <a:srgbClr val="919BA0"/>
              </a:buClr>
              <a:buSzPct val="80000"/>
              <a:tabLst/>
              <a:defRPr/>
            </a:pPr>
            <a:endParaRPr kumimoji="0" lang="de-AT" sz="1800" b="0" i="0" u="none" strike="noStrike" kern="0" cap="none" spc="0" normalizeH="0" baseline="0" noProof="0" dirty="0">
              <a:ln>
                <a:noFill/>
              </a:ln>
              <a:solidFill>
                <a:srgbClr val="333333"/>
              </a:solidFill>
              <a:effectLst/>
              <a:uLnTx/>
              <a:uFillTx/>
              <a:latin typeface="+mn-lt"/>
              <a:cs typeface="+mn-cs"/>
            </a:endParaRPr>
          </a:p>
        </p:txBody>
      </p:sp>
      <p:pic>
        <p:nvPicPr>
          <p:cNvPr id="8" name="Bild 7" descr="Sanduhr.jpg"/>
          <p:cNvPicPr>
            <a:picLocks noChangeAspect="1"/>
          </p:cNvPicPr>
          <p:nvPr/>
        </p:nvPicPr>
        <p:blipFill>
          <a:blip r:embed="rId2"/>
          <a:stretch>
            <a:fillRect/>
          </a:stretch>
        </p:blipFill>
        <p:spPr>
          <a:xfrm>
            <a:off x="7236278" y="2571750"/>
            <a:ext cx="1526722" cy="1676400"/>
          </a:xfrm>
          <a:prstGeom prst="rect">
            <a:avLst/>
          </a:prstGeom>
        </p:spPr>
      </p:pic>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1" y="250031"/>
            <a:ext cx="6476999" cy="539354"/>
          </a:xfrm>
        </p:spPr>
        <p:txBody>
          <a:bodyPr/>
          <a:lstStyle/>
          <a:p>
            <a:r>
              <a:rPr lang="de-DE" dirty="0" smtClean="0"/>
              <a:t>Universitätsgesetz</a:t>
            </a:r>
            <a:endParaRPr lang="de-DE" sz="2000" dirty="0" smtClean="0"/>
          </a:p>
        </p:txBody>
      </p:sp>
      <p:sp>
        <p:nvSpPr>
          <p:cNvPr id="3" name="Inhaltsplatzhalter 2"/>
          <p:cNvSpPr>
            <a:spLocks noGrp="1"/>
          </p:cNvSpPr>
          <p:nvPr>
            <p:ph idx="1"/>
          </p:nvPr>
        </p:nvSpPr>
        <p:spPr>
          <a:xfrm>
            <a:off x="457200" y="1657350"/>
            <a:ext cx="8077200" cy="3045619"/>
          </a:xfrm>
        </p:spPr>
        <p:txBody>
          <a:bodyPr/>
          <a:lstStyle/>
          <a:p>
            <a:pPr marL="0" indent="0" fontAlgn="auto">
              <a:lnSpc>
                <a:spcPct val="110000"/>
              </a:lnSpc>
              <a:spcAft>
                <a:spcPts val="0"/>
              </a:spcAft>
              <a:buNone/>
              <a:defRPr/>
            </a:pPr>
            <a:r>
              <a:rPr lang="de-DE" sz="2000" dirty="0" smtClean="0"/>
              <a:t>§ 1. [...] Universitäten sind Bildungseinrichtungen des öffentlichen Rechts, die in Forschung und</a:t>
            </a:r>
            <a:r>
              <a:rPr lang="de-DE" sz="2000" b="1" dirty="0" smtClean="0">
                <a:solidFill>
                  <a:srgbClr val="A0003C"/>
                </a:solidFill>
              </a:rPr>
              <a:t> </a:t>
            </a:r>
            <a:r>
              <a:rPr lang="de-DE" sz="2000" dirty="0" smtClean="0">
                <a:solidFill>
                  <a:schemeClr val="tx1"/>
                </a:solidFill>
              </a:rPr>
              <a:t>in</a:t>
            </a:r>
            <a:r>
              <a:rPr lang="de-DE" sz="2000" b="1" dirty="0" smtClean="0">
                <a:solidFill>
                  <a:srgbClr val="A0003C"/>
                </a:solidFill>
              </a:rPr>
              <a:t> forschungsgeleiteter </a:t>
            </a:r>
            <a:r>
              <a:rPr lang="de-DE" sz="2000" dirty="0" smtClean="0">
                <a:solidFill>
                  <a:schemeClr val="tx1"/>
                </a:solidFill>
              </a:rPr>
              <a:t>akademischer Lehre </a:t>
            </a:r>
            <a:r>
              <a:rPr lang="de-DE" sz="2000" dirty="0" smtClean="0"/>
              <a:t>auf die Hervorbringung neuer wissenschaftlicher Erkenntnisse sowie auf die Erschließung neuer Zugänge zu den Künsten ausgerichtet sind [...]</a:t>
            </a:r>
          </a:p>
        </p:txBody>
      </p:sp>
      <p:sp>
        <p:nvSpPr>
          <p:cNvPr id="5" name="Foliennummernplatzhalter 4"/>
          <p:cNvSpPr>
            <a:spLocks noGrp="1"/>
          </p:cNvSpPr>
          <p:nvPr>
            <p:ph type="sldNum" sz="quarter" idx="12"/>
          </p:nvPr>
        </p:nvSpPr>
        <p:spPr/>
        <p:txBody>
          <a:bodyPr/>
          <a:lstStyle/>
          <a:p>
            <a:fld id="{A26671BC-6F66-47CA-A558-C1736CEE6E29}" type="slidenum">
              <a:rPr lang="de-DE" smtClean="0"/>
              <a:pPr/>
              <a:t>3</a:t>
            </a:fld>
            <a:endParaRPr lang="de-DE" dirty="0"/>
          </a:p>
        </p:txBody>
      </p:sp>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Bern.jpg"/>
          <p:cNvPicPr>
            <a:picLocks noChangeAspect="1"/>
          </p:cNvPicPr>
          <p:nvPr/>
        </p:nvPicPr>
        <p:blipFill>
          <a:blip r:embed="rId2"/>
          <a:stretch>
            <a:fillRect/>
          </a:stretch>
        </p:blipFill>
        <p:spPr>
          <a:xfrm>
            <a:off x="7315200" y="2495550"/>
            <a:ext cx="1527048" cy="1078038"/>
          </a:xfrm>
          <a:prstGeom prst="rect">
            <a:avLst/>
          </a:prstGeom>
        </p:spPr>
      </p:pic>
      <p:pic>
        <p:nvPicPr>
          <p:cNvPr id="8" name="Bild 3" descr="Hubers Baum.jpeg"/>
          <p:cNvPicPr>
            <a:picLocks noChangeAspect="1"/>
          </p:cNvPicPr>
          <p:nvPr/>
        </p:nvPicPr>
        <p:blipFill>
          <a:blip r:embed="rId3"/>
          <a:srcRect/>
          <a:stretch>
            <a:fillRect/>
          </a:stretch>
        </p:blipFill>
        <p:spPr bwMode="auto">
          <a:xfrm>
            <a:off x="7587996" y="1276350"/>
            <a:ext cx="1022604" cy="1162050"/>
          </a:xfrm>
          <a:prstGeom prst="rect">
            <a:avLst/>
          </a:prstGeom>
          <a:noFill/>
          <a:ln w="9525">
            <a:noFill/>
            <a:miter lim="800000"/>
            <a:headEnd/>
            <a:tailEnd/>
          </a:ln>
        </p:spPr>
      </p:pic>
      <p:sp>
        <p:nvSpPr>
          <p:cNvPr id="2" name="Titel 1"/>
          <p:cNvSpPr>
            <a:spLocks noGrp="1"/>
          </p:cNvSpPr>
          <p:nvPr>
            <p:ph type="title"/>
          </p:nvPr>
        </p:nvSpPr>
        <p:spPr/>
        <p:txBody>
          <a:bodyPr/>
          <a:lstStyle/>
          <a:p>
            <a:r>
              <a:rPr lang="de-AT" dirty="0" smtClean="0"/>
              <a:t>Überblick</a:t>
            </a:r>
            <a:endParaRPr lang="de-AT" dirty="0"/>
          </a:p>
        </p:txBody>
      </p:sp>
      <p:sp>
        <p:nvSpPr>
          <p:cNvPr id="3" name="Inhaltsplatzhalter 2"/>
          <p:cNvSpPr>
            <a:spLocks noGrp="1"/>
          </p:cNvSpPr>
          <p:nvPr>
            <p:ph idx="1"/>
          </p:nvPr>
        </p:nvSpPr>
        <p:spPr>
          <a:xfrm>
            <a:off x="457200" y="1735931"/>
            <a:ext cx="7931150" cy="3045619"/>
          </a:xfrm>
        </p:spPr>
        <p:txBody>
          <a:bodyPr/>
          <a:lstStyle/>
          <a:p>
            <a:pPr>
              <a:spcAft>
                <a:spcPts val="1800"/>
              </a:spcAft>
            </a:pPr>
            <a:r>
              <a:rPr lang="de-AT" dirty="0" smtClean="0"/>
              <a:t>Forschendes Lernen, hierzu Forschung</a:t>
            </a:r>
          </a:p>
          <a:p>
            <a:pPr>
              <a:spcAft>
                <a:spcPts val="1800"/>
              </a:spcAft>
            </a:pPr>
            <a:r>
              <a:rPr lang="de-AT" dirty="0" smtClean="0"/>
              <a:t>Herausforderungen in der Umsetzung, hierunter: Raum geben </a:t>
            </a:r>
          </a:p>
          <a:p>
            <a:pPr>
              <a:spcAft>
                <a:spcPts val="1800"/>
              </a:spcAft>
            </a:pPr>
            <a:r>
              <a:rPr lang="de-AT" dirty="0" smtClean="0"/>
              <a:t>Zusammenfassung, Anmerkungen</a:t>
            </a:r>
          </a:p>
          <a:p>
            <a:endParaRPr lang="de-AT" dirty="0" smtClean="0"/>
          </a:p>
          <a:p>
            <a:pPr lvl="1">
              <a:buNone/>
            </a:pPr>
            <a:endParaRPr lang="de-AT" dirty="0" smtClean="0"/>
          </a:p>
        </p:txBody>
      </p:sp>
      <p:sp>
        <p:nvSpPr>
          <p:cNvPr id="5" name="Foliennummernplatzhalter 4"/>
          <p:cNvSpPr>
            <a:spLocks noGrp="1"/>
          </p:cNvSpPr>
          <p:nvPr>
            <p:ph type="sldNum" sz="quarter" idx="12"/>
          </p:nvPr>
        </p:nvSpPr>
        <p:spPr/>
        <p:txBody>
          <a:bodyPr/>
          <a:lstStyle/>
          <a:p>
            <a:fld id="{A26671BC-6F66-47CA-A558-C1736CEE6E29}" type="slidenum">
              <a:rPr lang="de-DE" smtClean="0"/>
              <a:pPr/>
              <a:t>4</a:t>
            </a:fld>
            <a:endParaRPr lang="de-DE" dirty="0"/>
          </a:p>
        </p:txBody>
      </p:sp>
      <p:sp>
        <p:nvSpPr>
          <p:cNvPr id="9" name="Rechteck 8"/>
          <p:cNvSpPr/>
          <p:nvPr/>
        </p:nvSpPr>
        <p:spPr>
          <a:xfrm>
            <a:off x="287649" y="1733550"/>
            <a:ext cx="550551" cy="584776"/>
          </a:xfrm>
          <a:prstGeom prst="rect">
            <a:avLst/>
          </a:prstGeom>
          <a:solidFill>
            <a:schemeClr val="bg1"/>
          </a:solidFill>
        </p:spPr>
        <p:txBody>
          <a:bodyPr wrap="none">
            <a:spAutoFit/>
          </a:bodyPr>
          <a:lstStyle/>
          <a:p>
            <a:r>
              <a:rPr lang="de-DE" sz="3200" dirty="0" smtClean="0">
                <a:solidFill>
                  <a:srgbClr val="A0003C"/>
                </a:solidFill>
                <a:sym typeface="Wingdings"/>
              </a:rPr>
              <a:t></a:t>
            </a:r>
            <a:r>
              <a:rPr lang="de-DE" sz="3200" dirty="0" smtClean="0">
                <a:solidFill>
                  <a:srgbClr val="A0003C"/>
                </a:solidFill>
              </a:rPr>
              <a:t> </a:t>
            </a:r>
            <a:endParaRPr lang="de-DE" sz="3200" dirty="0">
              <a:solidFill>
                <a:srgbClr val="A0003C"/>
              </a:solidFill>
            </a:endParaRPr>
          </a:p>
        </p:txBody>
      </p:sp>
      <p:sp>
        <p:nvSpPr>
          <p:cNvPr id="10" name="Rechteck 9"/>
          <p:cNvSpPr/>
          <p:nvPr/>
        </p:nvSpPr>
        <p:spPr>
          <a:xfrm>
            <a:off x="287649" y="2596574"/>
            <a:ext cx="550551" cy="584776"/>
          </a:xfrm>
          <a:prstGeom prst="rect">
            <a:avLst/>
          </a:prstGeom>
          <a:solidFill>
            <a:schemeClr val="bg1"/>
          </a:solidFill>
        </p:spPr>
        <p:txBody>
          <a:bodyPr wrap="none">
            <a:spAutoFit/>
          </a:bodyPr>
          <a:lstStyle/>
          <a:p>
            <a:r>
              <a:rPr lang="de-DE" sz="3200" dirty="0" smtClean="0">
                <a:solidFill>
                  <a:srgbClr val="A0003C"/>
                </a:solidFill>
                <a:sym typeface="Wingdings"/>
              </a:rPr>
              <a:t></a:t>
            </a:r>
            <a:r>
              <a:rPr lang="de-DE" sz="3200" dirty="0" smtClean="0">
                <a:solidFill>
                  <a:srgbClr val="A0003C"/>
                </a:solidFill>
              </a:rPr>
              <a:t> </a:t>
            </a:r>
            <a:endParaRPr lang="de-DE" sz="3200" dirty="0">
              <a:solidFill>
                <a:srgbClr val="A0003C"/>
              </a:solidFill>
            </a:endParaRPr>
          </a:p>
        </p:txBody>
      </p:sp>
      <p:sp>
        <p:nvSpPr>
          <p:cNvPr id="11" name="Rechteck 10"/>
          <p:cNvSpPr/>
          <p:nvPr/>
        </p:nvSpPr>
        <p:spPr>
          <a:xfrm>
            <a:off x="287649" y="3663374"/>
            <a:ext cx="550551" cy="584776"/>
          </a:xfrm>
          <a:prstGeom prst="rect">
            <a:avLst/>
          </a:prstGeom>
          <a:solidFill>
            <a:schemeClr val="bg1"/>
          </a:solidFill>
        </p:spPr>
        <p:txBody>
          <a:bodyPr wrap="none">
            <a:spAutoFit/>
          </a:bodyPr>
          <a:lstStyle/>
          <a:p>
            <a:r>
              <a:rPr lang="de-DE" sz="3200" dirty="0" smtClean="0">
                <a:solidFill>
                  <a:srgbClr val="A0003C"/>
                </a:solidFill>
                <a:sym typeface="Wingdings"/>
              </a:rPr>
              <a:t></a:t>
            </a:r>
            <a:r>
              <a:rPr lang="de-DE" sz="3200" dirty="0" smtClean="0">
                <a:solidFill>
                  <a:srgbClr val="A0003C"/>
                </a:solidFill>
              </a:rPr>
              <a:t> </a:t>
            </a:r>
            <a:endParaRPr lang="de-DE" sz="3200" dirty="0">
              <a:solidFill>
                <a:srgbClr val="A0003C"/>
              </a:solidFill>
            </a:endParaRPr>
          </a:p>
        </p:txBody>
      </p:sp>
      <p:pic>
        <p:nvPicPr>
          <p:cNvPr id="12" name="Bild 11" descr="Sanduhr.jpg"/>
          <p:cNvPicPr>
            <a:picLocks noChangeAspect="1"/>
          </p:cNvPicPr>
          <p:nvPr/>
        </p:nvPicPr>
        <p:blipFill>
          <a:blip r:embed="rId4"/>
          <a:stretch>
            <a:fillRect/>
          </a:stretch>
        </p:blipFill>
        <p:spPr>
          <a:xfrm>
            <a:off x="7772400" y="3638550"/>
            <a:ext cx="680085" cy="746760"/>
          </a:xfrm>
          <a:prstGeom prst="rect">
            <a:avLst/>
          </a:prstGeom>
        </p:spPr>
      </p:pic>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1" y="250031"/>
            <a:ext cx="6476999" cy="539354"/>
          </a:xfrm>
        </p:spPr>
        <p:txBody>
          <a:bodyPr/>
          <a:lstStyle/>
          <a:p>
            <a:r>
              <a:rPr lang="de-DE" dirty="0" smtClean="0"/>
              <a:t>Forschendes Lernen </a:t>
            </a:r>
            <a:r>
              <a:rPr lang="de-DE" sz="2000" dirty="0" smtClean="0"/>
              <a:t>(Huber 2009)</a:t>
            </a:r>
          </a:p>
        </p:txBody>
      </p:sp>
      <p:sp>
        <p:nvSpPr>
          <p:cNvPr id="3" name="Inhaltsplatzhalter 2"/>
          <p:cNvSpPr>
            <a:spLocks noGrp="1"/>
          </p:cNvSpPr>
          <p:nvPr>
            <p:ph idx="1"/>
          </p:nvPr>
        </p:nvSpPr>
        <p:spPr>
          <a:xfrm>
            <a:off x="457200" y="1200150"/>
            <a:ext cx="7391400" cy="3045619"/>
          </a:xfrm>
        </p:spPr>
        <p:txBody>
          <a:bodyPr/>
          <a:lstStyle/>
          <a:p>
            <a:pPr marL="0" indent="0" fontAlgn="auto">
              <a:lnSpc>
                <a:spcPct val="110000"/>
              </a:lnSpc>
              <a:spcAft>
                <a:spcPts val="0"/>
              </a:spcAft>
              <a:buNone/>
              <a:defRPr/>
            </a:pPr>
            <a:r>
              <a:rPr lang="de-DE" sz="2000" noProof="1" smtClean="0">
                <a:solidFill>
                  <a:srgbClr val="404040"/>
                </a:solidFill>
                <a:ea typeface="Verdana" panose="020B0604030504040204" pitchFamily="34" charset="0"/>
                <a:cs typeface="Verdana" panose="020B0604030504040204" pitchFamily="34" charset="0"/>
              </a:rPr>
              <a:t>"Forschendes Lernen zeichnet sich vor anderen Lernformen dadurch aus, dass die Lernenden den </a:t>
            </a:r>
            <a:r>
              <a:rPr lang="de-DE" sz="2000" b="1" noProof="1" smtClean="0">
                <a:solidFill>
                  <a:srgbClr val="404040"/>
                </a:solidFill>
                <a:ea typeface="Verdana" panose="020B0604030504040204" pitchFamily="34" charset="0"/>
                <a:cs typeface="Verdana" panose="020B0604030504040204" pitchFamily="34" charset="0"/>
              </a:rPr>
              <a:t>Prozess eines Forschungsvorhabens</a:t>
            </a:r>
            <a:r>
              <a:rPr lang="de-DE" sz="2000" noProof="1" smtClean="0">
                <a:solidFill>
                  <a:srgbClr val="404040"/>
                </a:solidFill>
                <a:ea typeface="Verdana" panose="020B0604030504040204" pitchFamily="34" charset="0"/>
                <a:cs typeface="Verdana" panose="020B0604030504040204" pitchFamily="34" charset="0"/>
              </a:rPr>
              <a:t>, das auf die Gewinnung von </a:t>
            </a:r>
            <a:r>
              <a:rPr lang="de-DE" sz="2000" b="1" noProof="1" smtClean="0">
                <a:solidFill>
                  <a:srgbClr val="404040"/>
                </a:solidFill>
                <a:ea typeface="Verdana" panose="020B0604030504040204" pitchFamily="34" charset="0"/>
                <a:cs typeface="Verdana" panose="020B0604030504040204" pitchFamily="34" charset="0"/>
              </a:rPr>
              <a:t>auch für Dritte interessanten Erkenntnissen </a:t>
            </a:r>
            <a:r>
              <a:rPr lang="de-DE" sz="2000" noProof="1" smtClean="0">
                <a:solidFill>
                  <a:srgbClr val="404040"/>
                </a:solidFill>
                <a:ea typeface="Verdana" panose="020B0604030504040204" pitchFamily="34" charset="0"/>
                <a:cs typeface="Verdana" panose="020B0604030504040204" pitchFamily="34" charset="0"/>
              </a:rPr>
              <a:t>gerichtet ist, in seinen wesentlichen Phasen - von der Entwicklung der Fragen und Hypothesen über die Wahl und Ausführung der Methoden bis zur Prüfung und Darstellung der Ergebnisse </a:t>
            </a:r>
            <a:r>
              <a:rPr lang="de-DE" sz="2000" b="1" noProof="1" smtClean="0">
                <a:solidFill>
                  <a:srgbClr val="404040"/>
                </a:solidFill>
                <a:ea typeface="Verdana" panose="020B0604030504040204" pitchFamily="34" charset="0"/>
                <a:cs typeface="Verdana" panose="020B0604030504040204" pitchFamily="34" charset="0"/>
              </a:rPr>
              <a:t>in selbstständiger Arbeit</a:t>
            </a:r>
            <a:r>
              <a:rPr lang="de-DE" sz="2000" noProof="1" smtClean="0">
                <a:solidFill>
                  <a:srgbClr val="404040"/>
                </a:solidFill>
                <a:ea typeface="Verdana" panose="020B0604030504040204" pitchFamily="34" charset="0"/>
                <a:cs typeface="Verdana" panose="020B0604030504040204" pitchFamily="34" charset="0"/>
              </a:rPr>
              <a:t> oder in aktiver Mitarbeit in einem übergreifenden Projekt - </a:t>
            </a:r>
            <a:r>
              <a:rPr lang="de-DE" sz="2000" b="1" noProof="1" smtClean="0">
                <a:solidFill>
                  <a:srgbClr val="404040"/>
                </a:solidFill>
                <a:ea typeface="Verdana" panose="020B0604030504040204" pitchFamily="34" charset="0"/>
                <a:cs typeface="Verdana" panose="020B0604030504040204" pitchFamily="34" charset="0"/>
              </a:rPr>
              <a:t>(mit)gestalten, erfahren und reflektieren</a:t>
            </a:r>
            <a:r>
              <a:rPr lang="de-DE" sz="2000" noProof="1" smtClean="0">
                <a:solidFill>
                  <a:srgbClr val="404040"/>
                </a:solidFill>
                <a:ea typeface="Verdana" panose="020B0604030504040204" pitchFamily="34" charset="0"/>
                <a:cs typeface="Verdana" panose="020B0604030504040204" pitchFamily="34" charset="0"/>
              </a:rPr>
              <a:t>." </a:t>
            </a:r>
            <a:endParaRPr lang="de-DE" sz="2000" noProof="1">
              <a:solidFill>
                <a:srgbClr val="404040"/>
              </a:solidFill>
              <a:ea typeface="Verdana" panose="020B0604030504040204" pitchFamily="34" charset="0"/>
              <a:cs typeface="Verdana" panose="020B0604030504040204" pitchFamily="34" charset="0"/>
            </a:endParaRPr>
          </a:p>
        </p:txBody>
      </p:sp>
      <p:sp>
        <p:nvSpPr>
          <p:cNvPr id="5" name="Foliennummernplatzhalter 4"/>
          <p:cNvSpPr>
            <a:spLocks noGrp="1"/>
          </p:cNvSpPr>
          <p:nvPr>
            <p:ph type="sldNum" sz="quarter" idx="12"/>
          </p:nvPr>
        </p:nvSpPr>
        <p:spPr/>
        <p:txBody>
          <a:bodyPr/>
          <a:lstStyle/>
          <a:p>
            <a:fld id="{A26671BC-6F66-47CA-A558-C1736CEE6E29}" type="slidenum">
              <a:rPr lang="de-DE" smtClean="0"/>
              <a:pPr/>
              <a:t>5</a:t>
            </a:fld>
            <a:endParaRPr lang="de-DE" dirty="0"/>
          </a:p>
        </p:txBody>
      </p:sp>
      <p:pic>
        <p:nvPicPr>
          <p:cNvPr id="6" name="Bild 3" descr="Hubers Baum.jpeg"/>
          <p:cNvPicPr>
            <a:picLocks noChangeAspect="1"/>
          </p:cNvPicPr>
          <p:nvPr/>
        </p:nvPicPr>
        <p:blipFill>
          <a:blip r:embed="rId2"/>
          <a:srcRect/>
          <a:stretch>
            <a:fillRect/>
          </a:stretch>
        </p:blipFill>
        <p:spPr bwMode="auto">
          <a:xfrm>
            <a:off x="8121396" y="2800350"/>
            <a:ext cx="1022604" cy="1162050"/>
          </a:xfrm>
          <a:prstGeom prst="rect">
            <a:avLst/>
          </a:prstGeom>
          <a:noFill/>
          <a:ln w="9525">
            <a:noFill/>
            <a:miter lim="800000"/>
            <a:headEnd/>
            <a:tailEnd/>
          </a:ln>
        </p:spPr>
      </p:pic>
      <p:sp>
        <p:nvSpPr>
          <p:cNvPr id="7" name="Rechteck 6"/>
          <p:cNvSpPr/>
          <p:nvPr/>
        </p:nvSpPr>
        <p:spPr>
          <a:xfrm>
            <a:off x="7086600" y="140553"/>
            <a:ext cx="1800294" cy="830997"/>
          </a:xfrm>
          <a:prstGeom prst="rect">
            <a:avLst/>
          </a:prstGeom>
          <a:solidFill>
            <a:schemeClr val="bg1"/>
          </a:solidFill>
        </p:spPr>
        <p:txBody>
          <a:bodyPr wrap="square">
            <a:spAutoFit/>
          </a:bodyPr>
          <a:lstStyle/>
          <a:p>
            <a:pPr algn="r"/>
            <a:r>
              <a:rPr lang="de-DE" sz="4800" dirty="0" smtClean="0">
                <a:solidFill>
                  <a:srgbClr val="A0003C"/>
                </a:solidFill>
                <a:sym typeface="Wingdings"/>
              </a:rPr>
              <a:t></a:t>
            </a:r>
            <a:r>
              <a:rPr lang="de-DE" sz="4800" dirty="0" smtClean="0">
                <a:solidFill>
                  <a:srgbClr val="A0003C"/>
                </a:solidFill>
              </a:rPr>
              <a:t> </a:t>
            </a:r>
            <a:endParaRPr lang="de-DE" sz="4800" dirty="0">
              <a:solidFill>
                <a:srgbClr val="A0003C"/>
              </a:solidFill>
            </a:endParaRPr>
          </a:p>
        </p:txBody>
      </p:sp>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1" y="250031"/>
            <a:ext cx="6476999" cy="539354"/>
          </a:xfrm>
        </p:spPr>
        <p:txBody>
          <a:bodyPr/>
          <a:lstStyle/>
          <a:p>
            <a:r>
              <a:rPr lang="de-DE" dirty="0" err="1" smtClean="0"/>
              <a:t>FL-Dimensionen</a:t>
            </a:r>
            <a:r>
              <a:rPr lang="de-DE" dirty="0" smtClean="0"/>
              <a:t> </a:t>
            </a:r>
            <a:r>
              <a:rPr lang="de-DE" sz="2000" dirty="0" smtClean="0"/>
              <a:t>(Huber 2009)</a:t>
            </a:r>
          </a:p>
        </p:txBody>
      </p:sp>
      <p:sp>
        <p:nvSpPr>
          <p:cNvPr id="3" name="Inhaltsplatzhalter 2"/>
          <p:cNvSpPr>
            <a:spLocks noGrp="1"/>
          </p:cNvSpPr>
          <p:nvPr>
            <p:ph idx="1"/>
          </p:nvPr>
        </p:nvSpPr>
        <p:spPr>
          <a:xfrm>
            <a:off x="457200" y="1657350"/>
            <a:ext cx="8686800" cy="2588419"/>
          </a:xfrm>
        </p:spPr>
        <p:txBody>
          <a:bodyPr/>
          <a:lstStyle/>
          <a:p>
            <a:pPr>
              <a:lnSpc>
                <a:spcPct val="110000"/>
              </a:lnSpc>
              <a:spcAft>
                <a:spcPts val="1200"/>
              </a:spcAft>
              <a:buNone/>
            </a:pPr>
            <a:r>
              <a:rPr lang="de-DE" sz="2200" noProof="1" smtClean="0">
                <a:solidFill>
                  <a:srgbClr val="404040"/>
                </a:solidFill>
                <a:ea typeface="Verdana" charset="0"/>
                <a:cs typeface="Verdana" charset="0"/>
              </a:rPr>
              <a:t>1. </a:t>
            </a:r>
            <a:r>
              <a:rPr lang="de-DE" sz="2200" b="1" noProof="1" smtClean="0">
                <a:solidFill>
                  <a:srgbClr val="404040"/>
                </a:solidFill>
                <a:ea typeface="Verdana" charset="0"/>
                <a:cs typeface="Verdana" charset="0"/>
              </a:rPr>
              <a:t>Autonomie </a:t>
            </a:r>
            <a:r>
              <a:rPr lang="de-DE" sz="2200" noProof="1" smtClean="0">
                <a:solidFill>
                  <a:srgbClr val="404040"/>
                </a:solidFill>
                <a:ea typeface="Verdana" charset="0"/>
                <a:cs typeface="Verdana" charset="0"/>
              </a:rPr>
              <a:t>der Studierenden (passiv – aktiv)</a:t>
            </a:r>
          </a:p>
          <a:p>
            <a:pPr>
              <a:lnSpc>
                <a:spcPct val="110000"/>
              </a:lnSpc>
              <a:spcAft>
                <a:spcPts val="1200"/>
              </a:spcAft>
              <a:buNone/>
            </a:pPr>
            <a:r>
              <a:rPr lang="de-DE" sz="2200" noProof="1" smtClean="0">
                <a:solidFill>
                  <a:srgbClr val="404040"/>
                </a:solidFill>
                <a:ea typeface="Verdana" charset="0"/>
                <a:cs typeface="Verdana" charset="0"/>
              </a:rPr>
              <a:t>2. Umfang des </a:t>
            </a:r>
            <a:r>
              <a:rPr lang="de-DE" sz="2200" b="1" noProof="1" smtClean="0">
                <a:solidFill>
                  <a:srgbClr val="404040"/>
                </a:solidFill>
                <a:ea typeface="Verdana" charset="0"/>
                <a:cs typeface="Verdana" charset="0"/>
              </a:rPr>
              <a:t>Forschungsprozesses</a:t>
            </a:r>
            <a:r>
              <a:rPr lang="de-DE" sz="2200" noProof="1" smtClean="0">
                <a:solidFill>
                  <a:srgbClr val="404040"/>
                </a:solidFill>
                <a:ea typeface="Verdana" charset="0"/>
                <a:cs typeface="Verdana" charset="0"/>
              </a:rPr>
              <a:t> (Teilphasen – ganz)</a:t>
            </a:r>
          </a:p>
          <a:p>
            <a:pPr>
              <a:lnSpc>
                <a:spcPct val="110000"/>
              </a:lnSpc>
              <a:spcAft>
                <a:spcPts val="3000"/>
              </a:spcAft>
              <a:buNone/>
            </a:pPr>
            <a:r>
              <a:rPr lang="de-DE" sz="2200" noProof="1" smtClean="0">
                <a:solidFill>
                  <a:srgbClr val="404040"/>
                </a:solidFill>
                <a:ea typeface="Verdana" charset="0"/>
                <a:cs typeface="Verdana" charset="0"/>
              </a:rPr>
              <a:t>3. </a:t>
            </a:r>
            <a:r>
              <a:rPr lang="de-DE" sz="2200" b="1" noProof="1" smtClean="0">
                <a:solidFill>
                  <a:srgbClr val="404040"/>
                </a:solidFill>
                <a:ea typeface="Verdana" charset="0"/>
                <a:cs typeface="Verdana" charset="0"/>
              </a:rPr>
              <a:t>Erkenntniswert </a:t>
            </a:r>
            <a:r>
              <a:rPr lang="de-DE" sz="2200" noProof="1" smtClean="0">
                <a:solidFill>
                  <a:srgbClr val="404040"/>
                </a:solidFill>
                <a:ea typeface="Verdana" charset="0"/>
                <a:cs typeface="Verdana" charset="0"/>
              </a:rPr>
              <a:t>der Forschung (für mich neu – überhaupt neu)</a:t>
            </a:r>
          </a:p>
          <a:p>
            <a:pPr>
              <a:lnSpc>
                <a:spcPct val="110000"/>
              </a:lnSpc>
              <a:buNone/>
            </a:pPr>
            <a:r>
              <a:rPr lang="de-DE" sz="2200" noProof="1" smtClean="0">
                <a:solidFill>
                  <a:srgbClr val="404040"/>
                </a:solidFill>
                <a:ea typeface="Verdana" charset="0"/>
                <a:cs typeface="Verdana" charset="0"/>
              </a:rPr>
              <a:t>4. </a:t>
            </a:r>
            <a:r>
              <a:rPr lang="de-DE" sz="2200" b="1" noProof="1" smtClean="0">
                <a:solidFill>
                  <a:srgbClr val="404040"/>
                </a:solidFill>
                <a:ea typeface="Verdana" charset="0"/>
                <a:cs typeface="Verdana" charset="0"/>
              </a:rPr>
              <a:t>Persönlicher </a:t>
            </a:r>
            <a:r>
              <a:rPr lang="de-DE" sz="2200" noProof="1" smtClean="0">
                <a:solidFill>
                  <a:srgbClr val="404040"/>
                </a:solidFill>
                <a:ea typeface="Verdana" charset="0"/>
                <a:cs typeface="Verdana" charset="0"/>
              </a:rPr>
              <a:t>Erfahrungs- und Reflexionswert (Teilhaben)</a:t>
            </a:r>
            <a:endParaRPr lang="de-DE" sz="2200" noProof="1">
              <a:solidFill>
                <a:srgbClr val="404040"/>
              </a:solidFill>
              <a:ea typeface="Verdana" charset="0"/>
              <a:cs typeface="Verdana" charset="0"/>
            </a:endParaRPr>
          </a:p>
        </p:txBody>
      </p:sp>
      <p:sp>
        <p:nvSpPr>
          <p:cNvPr id="5" name="Foliennummernplatzhalter 4"/>
          <p:cNvSpPr>
            <a:spLocks noGrp="1"/>
          </p:cNvSpPr>
          <p:nvPr>
            <p:ph type="sldNum" sz="quarter" idx="12"/>
          </p:nvPr>
        </p:nvSpPr>
        <p:spPr/>
        <p:txBody>
          <a:bodyPr/>
          <a:lstStyle/>
          <a:p>
            <a:fld id="{A26671BC-6F66-47CA-A558-C1736CEE6E29}" type="slidenum">
              <a:rPr lang="de-DE" smtClean="0"/>
              <a:pPr/>
              <a:t>6</a:t>
            </a:fld>
            <a:endParaRPr lang="de-DE" dirty="0"/>
          </a:p>
        </p:txBody>
      </p:sp>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Lernmetaphern</a:t>
            </a:r>
            <a:endParaRPr lang="de-AT" dirty="0"/>
          </a:p>
        </p:txBody>
      </p:sp>
      <p:sp>
        <p:nvSpPr>
          <p:cNvPr id="5" name="Foliennummernplatzhalter 4"/>
          <p:cNvSpPr>
            <a:spLocks noGrp="1"/>
          </p:cNvSpPr>
          <p:nvPr>
            <p:ph type="sldNum" sz="quarter" idx="12"/>
          </p:nvPr>
        </p:nvSpPr>
        <p:spPr/>
        <p:txBody>
          <a:bodyPr/>
          <a:lstStyle/>
          <a:p>
            <a:fld id="{A26671BC-6F66-47CA-A558-C1736CEE6E29}" type="slidenum">
              <a:rPr lang="de-DE" smtClean="0"/>
              <a:pPr/>
              <a:t>7</a:t>
            </a:fld>
            <a:endParaRPr lang="de-DE" dirty="0"/>
          </a:p>
        </p:txBody>
      </p:sp>
      <p:pic>
        <p:nvPicPr>
          <p:cNvPr id="7" name="Bild 7" descr="Huber - Baum.png"/>
          <p:cNvPicPr>
            <a:picLocks noChangeAspect="1"/>
          </p:cNvPicPr>
          <p:nvPr/>
        </p:nvPicPr>
        <p:blipFill>
          <a:blip r:embed="rId2"/>
          <a:srcRect/>
          <a:stretch>
            <a:fillRect/>
          </a:stretch>
        </p:blipFill>
        <p:spPr bwMode="auto">
          <a:xfrm>
            <a:off x="914400" y="1567285"/>
            <a:ext cx="6781800" cy="3442865"/>
          </a:xfrm>
          <a:prstGeom prst="rect">
            <a:avLst/>
          </a:prstGeom>
          <a:noFill/>
          <a:ln w="9525">
            <a:noFill/>
            <a:miter lim="800000"/>
            <a:headEnd/>
            <a:tailEnd/>
          </a:ln>
        </p:spPr>
      </p:pic>
      <p:sp>
        <p:nvSpPr>
          <p:cNvPr id="8" name="Inhaltsplatzhalter 2"/>
          <p:cNvSpPr>
            <a:spLocks noGrp="1"/>
          </p:cNvSpPr>
          <p:nvPr>
            <p:ph idx="1"/>
          </p:nvPr>
        </p:nvSpPr>
        <p:spPr>
          <a:xfrm>
            <a:off x="1219200" y="1200150"/>
            <a:ext cx="3276600" cy="533400"/>
          </a:xfrm>
        </p:spPr>
        <p:txBody>
          <a:bodyPr/>
          <a:lstStyle/>
          <a:p>
            <a:pPr>
              <a:lnSpc>
                <a:spcPct val="110000"/>
              </a:lnSpc>
              <a:spcAft>
                <a:spcPts val="1200"/>
              </a:spcAft>
              <a:buNone/>
            </a:pPr>
            <a:r>
              <a:rPr lang="de-DE" sz="2000" b="1" noProof="1" smtClean="0">
                <a:solidFill>
                  <a:srgbClr val="A0003C"/>
                </a:solidFill>
                <a:ea typeface="Verdana" charset="0"/>
                <a:cs typeface="Verdana" charset="0"/>
              </a:rPr>
              <a:t>Haus der Wissenschaft</a:t>
            </a:r>
            <a:endParaRPr lang="de-DE" sz="2000" noProof="1">
              <a:solidFill>
                <a:srgbClr val="A0003C"/>
              </a:solidFill>
              <a:ea typeface="Verdana" charset="0"/>
              <a:cs typeface="Verdana" charset="0"/>
            </a:endParaRPr>
          </a:p>
        </p:txBody>
      </p:sp>
      <p:sp>
        <p:nvSpPr>
          <p:cNvPr id="9" name="Inhaltsplatzhalter 2"/>
          <p:cNvSpPr txBox="1">
            <a:spLocks/>
          </p:cNvSpPr>
          <p:nvPr/>
        </p:nvSpPr>
        <p:spPr bwMode="auto">
          <a:xfrm>
            <a:off x="5334000" y="1200150"/>
            <a:ext cx="2514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10000"/>
              </a:lnSpc>
              <a:spcBef>
                <a:spcPct val="20000"/>
              </a:spcBef>
              <a:spcAft>
                <a:spcPts val="1200"/>
              </a:spcAft>
              <a:buClr>
                <a:srgbClr val="A0003C"/>
              </a:buClr>
              <a:buSzPct val="100000"/>
              <a:buFont typeface="Wingdings" pitchFamily="2" charset="2"/>
              <a:buNone/>
              <a:tabLst/>
              <a:defRPr/>
            </a:pPr>
            <a:r>
              <a:rPr lang="de-DE" sz="2000" b="1" kern="0" noProof="1" smtClean="0">
                <a:solidFill>
                  <a:srgbClr val="A0003C"/>
                </a:solidFill>
                <a:latin typeface="+mn-lt"/>
                <a:ea typeface="Verdana" charset="0"/>
                <a:cs typeface="Verdana" charset="0"/>
              </a:rPr>
              <a:t>Baum (Huber 2009)</a:t>
            </a:r>
            <a:endParaRPr kumimoji="0" lang="de-DE" sz="2000" b="0" i="0" u="none" strike="noStrike" kern="0" cap="none" spc="0" normalizeH="0" baseline="0" noProof="1">
              <a:ln>
                <a:noFill/>
              </a:ln>
              <a:solidFill>
                <a:srgbClr val="A0003C"/>
              </a:solidFill>
              <a:effectLst/>
              <a:uLnTx/>
              <a:uFillTx/>
              <a:latin typeface="+mn-lt"/>
              <a:ea typeface="Verdana" charset="0"/>
              <a:cs typeface="Verdana" charset="0"/>
            </a:endParaRPr>
          </a:p>
        </p:txBody>
      </p:sp>
      <p:sp>
        <p:nvSpPr>
          <p:cNvPr id="13" name="Inhaltsplatzhalter 2"/>
          <p:cNvSpPr txBox="1">
            <a:spLocks/>
          </p:cNvSpPr>
          <p:nvPr/>
        </p:nvSpPr>
        <p:spPr bwMode="auto">
          <a:xfrm>
            <a:off x="7696200" y="3943350"/>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10000"/>
              </a:lnSpc>
              <a:spcBef>
                <a:spcPct val="20000"/>
              </a:spcBef>
              <a:spcAft>
                <a:spcPts val="1200"/>
              </a:spcAft>
              <a:buClr>
                <a:srgbClr val="A0003C"/>
              </a:buClr>
              <a:buSzPct val="100000"/>
              <a:buFont typeface="Wingdings" pitchFamily="2" charset="2"/>
              <a:buNone/>
              <a:tabLst/>
              <a:defRPr/>
            </a:pPr>
            <a:r>
              <a:rPr lang="de-DE" kern="0" noProof="1" smtClean="0">
                <a:latin typeface="+mn-lt"/>
                <a:ea typeface="Verdana" charset="0"/>
                <a:cs typeface="Verdana" charset="0"/>
              </a:rPr>
              <a:t>Mieg (2017)</a:t>
            </a:r>
            <a:endParaRPr kumimoji="0" lang="de-DE" i="0" u="none" strike="noStrike" kern="0" cap="none" spc="0" normalizeH="0" baseline="0" noProof="1">
              <a:ln>
                <a:noFill/>
              </a:ln>
              <a:effectLst/>
              <a:uLnTx/>
              <a:uFillTx/>
              <a:latin typeface="+mn-lt"/>
              <a:ea typeface="Verdana" charset="0"/>
              <a:cs typeface="Verdana" charset="0"/>
            </a:endParaRPr>
          </a:p>
        </p:txBody>
      </p:sp>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1" y="250031"/>
            <a:ext cx="4343399" cy="539354"/>
          </a:xfrm>
        </p:spPr>
        <p:txBody>
          <a:bodyPr/>
          <a:lstStyle/>
          <a:p>
            <a:r>
              <a:rPr lang="de-AT" dirty="0" smtClean="0"/>
              <a:t>USA/UK: UROP</a:t>
            </a:r>
            <a:endParaRPr lang="de-AT" dirty="0"/>
          </a:p>
        </p:txBody>
      </p:sp>
      <p:sp>
        <p:nvSpPr>
          <p:cNvPr id="5" name="Foliennummernplatzhalter 4"/>
          <p:cNvSpPr>
            <a:spLocks noGrp="1"/>
          </p:cNvSpPr>
          <p:nvPr>
            <p:ph type="sldNum" sz="quarter" idx="12"/>
          </p:nvPr>
        </p:nvSpPr>
        <p:spPr/>
        <p:txBody>
          <a:bodyPr/>
          <a:lstStyle/>
          <a:p>
            <a:fld id="{A26671BC-6F66-47CA-A558-C1736CEE6E29}" type="slidenum">
              <a:rPr lang="de-DE" smtClean="0"/>
              <a:pPr/>
              <a:t>8</a:t>
            </a:fld>
            <a:endParaRPr lang="de-DE" dirty="0"/>
          </a:p>
        </p:txBody>
      </p:sp>
      <p:sp>
        <p:nvSpPr>
          <p:cNvPr id="7" name="Inhaltsplatzhalter 2"/>
          <p:cNvSpPr>
            <a:spLocks noGrp="1"/>
          </p:cNvSpPr>
          <p:nvPr>
            <p:ph idx="1"/>
          </p:nvPr>
        </p:nvSpPr>
        <p:spPr>
          <a:xfrm>
            <a:off x="533400" y="1200150"/>
            <a:ext cx="3886200" cy="533400"/>
          </a:xfrm>
        </p:spPr>
        <p:txBody>
          <a:bodyPr/>
          <a:lstStyle/>
          <a:p>
            <a:pPr marL="0" indent="0">
              <a:lnSpc>
                <a:spcPct val="110000"/>
              </a:lnSpc>
              <a:spcAft>
                <a:spcPts val="1200"/>
              </a:spcAft>
              <a:buNone/>
            </a:pPr>
            <a:r>
              <a:rPr lang="de-DE" sz="2200" b="1" noProof="1" smtClean="0">
                <a:solidFill>
                  <a:srgbClr val="A0003C"/>
                </a:solidFill>
                <a:ea typeface="Verdana" charset="0"/>
                <a:cs typeface="Verdana" charset="0"/>
              </a:rPr>
              <a:t>Undergraduate Research Opportunties Program</a:t>
            </a:r>
            <a:endParaRPr lang="de-DE" sz="2200" noProof="1">
              <a:solidFill>
                <a:srgbClr val="A0003C"/>
              </a:solidFill>
              <a:ea typeface="Verdana" charset="0"/>
              <a:cs typeface="Verdana" charset="0"/>
            </a:endParaRPr>
          </a:p>
        </p:txBody>
      </p:sp>
      <p:pic>
        <p:nvPicPr>
          <p:cNvPr id="8" name="Bild 7" descr="Bildschirmfoto 2018-10-12 um 18.39.37.png"/>
          <p:cNvPicPr>
            <a:picLocks noChangeAspect="1"/>
          </p:cNvPicPr>
          <p:nvPr/>
        </p:nvPicPr>
        <p:blipFill>
          <a:blip r:embed="rId2"/>
          <a:stretch>
            <a:fillRect/>
          </a:stretch>
        </p:blipFill>
        <p:spPr>
          <a:xfrm>
            <a:off x="5127938" y="0"/>
            <a:ext cx="3863662" cy="5143500"/>
          </a:xfrm>
          <a:prstGeom prst="rect">
            <a:avLst/>
          </a:prstGeom>
        </p:spPr>
      </p:pic>
      <p:pic>
        <p:nvPicPr>
          <p:cNvPr id="9" name="Bild 8" descr="Bildschirmfoto 2018-10-12 um 18.41.34.png"/>
          <p:cNvPicPr>
            <a:picLocks noChangeAspect="1"/>
          </p:cNvPicPr>
          <p:nvPr/>
        </p:nvPicPr>
        <p:blipFill>
          <a:blip r:embed="rId3"/>
          <a:stretch>
            <a:fillRect/>
          </a:stretch>
        </p:blipFill>
        <p:spPr>
          <a:xfrm>
            <a:off x="590550" y="2114550"/>
            <a:ext cx="4057650" cy="2735666"/>
          </a:xfrm>
          <a:prstGeom prst="rect">
            <a:avLst/>
          </a:prstGeom>
        </p:spPr>
      </p:pic>
      <p:sp>
        <p:nvSpPr>
          <p:cNvPr id="10" name="Oval 9"/>
          <p:cNvSpPr/>
          <p:nvPr/>
        </p:nvSpPr>
        <p:spPr>
          <a:xfrm>
            <a:off x="304800" y="2800350"/>
            <a:ext cx="4572000" cy="685800"/>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Forschungsübersicht</a:t>
            </a:r>
            <a:endParaRPr lang="de-AT" dirty="0"/>
          </a:p>
        </p:txBody>
      </p:sp>
      <p:sp>
        <p:nvSpPr>
          <p:cNvPr id="3" name="Inhaltsplatzhalter 2"/>
          <p:cNvSpPr>
            <a:spLocks noGrp="1"/>
          </p:cNvSpPr>
          <p:nvPr>
            <p:ph idx="1"/>
          </p:nvPr>
        </p:nvSpPr>
        <p:spPr>
          <a:xfrm>
            <a:off x="457200" y="1123950"/>
            <a:ext cx="8229600" cy="3581400"/>
          </a:xfrm>
        </p:spPr>
        <p:txBody>
          <a:bodyPr/>
          <a:lstStyle/>
          <a:p>
            <a:pPr marL="354013" lvl="1"/>
            <a:r>
              <a:rPr lang="de-AT" sz="2200" dirty="0" smtClean="0"/>
              <a:t>Wirkung belegt (</a:t>
            </a:r>
            <a:r>
              <a:rPr lang="de-AT" sz="1800" dirty="0" smtClean="0"/>
              <a:t>Seymour et al. 2004; Brownell et al. 2015; Elken &amp; Wollscheid, 2016; Parker, 2018; CUR-Evaluations-Studien</a:t>
            </a:r>
            <a:r>
              <a:rPr lang="de-AT" sz="2200" dirty="0" smtClean="0"/>
              <a:t>)</a:t>
            </a:r>
          </a:p>
          <a:p>
            <a:pPr marL="354013" lvl="1"/>
            <a:r>
              <a:rPr lang="de-AT" sz="2200" dirty="0" smtClean="0"/>
              <a:t>Anleitung/Mentoring/Scaffolding notwendig (</a:t>
            </a:r>
            <a:r>
              <a:rPr lang="de-AT" sz="1800" dirty="0" smtClean="0"/>
              <a:t>Kirschner et al. 2006; Hmelo-Silver et al. 2007; Linn et al. 2015; Lazonder &amp; Harmsen 2016</a:t>
            </a:r>
            <a:r>
              <a:rPr lang="de-AT" sz="2200" dirty="0" smtClean="0"/>
              <a:t>)</a:t>
            </a:r>
          </a:p>
          <a:p>
            <a:pPr marL="354013" lvl="1"/>
            <a:r>
              <a:rPr lang="de-AT" sz="2200" dirty="0" smtClean="0"/>
              <a:t>Differenzierung nötig: Fächer, Geschlecht, Vorleistung... </a:t>
            </a:r>
            <a:r>
              <a:rPr lang="de-AT" sz="1800" dirty="0" smtClean="0"/>
              <a:t>(Kardash 2000; Taraban &amp; Logue 2012; Parker 2018</a:t>
            </a:r>
            <a:r>
              <a:rPr lang="de-AT" sz="2200" dirty="0" smtClean="0"/>
              <a:t>)</a:t>
            </a:r>
          </a:p>
          <a:p>
            <a:pPr marL="354013" lvl="1"/>
            <a:r>
              <a:rPr lang="de-AT" sz="2200" dirty="0" smtClean="0"/>
              <a:t>Für Diversity förderlich (</a:t>
            </a:r>
            <a:r>
              <a:rPr lang="de-AT" sz="1800" dirty="0" smtClean="0"/>
              <a:t>Bangera &amp; Brownell 2014; Hernandez et al. 2018, Parker 2018</a:t>
            </a:r>
            <a:r>
              <a:rPr lang="de-AT" sz="2200" dirty="0" smtClean="0"/>
              <a:t>)</a:t>
            </a:r>
          </a:p>
          <a:p>
            <a:pPr marL="354013" lvl="1"/>
            <a:r>
              <a:rPr lang="de-AT" sz="2200" dirty="0" smtClean="0"/>
              <a:t>Forschen muss Sinn machen (</a:t>
            </a:r>
            <a:r>
              <a:rPr lang="de-AT" sz="1800" dirty="0" smtClean="0"/>
              <a:t>Brownell et al. 2012; Levy &amp;Petrulis 2012; </a:t>
            </a:r>
            <a:r>
              <a:rPr lang="de-AT" sz="1800" cap="small" dirty="0" smtClean="0"/>
              <a:t>ForschenLernen</a:t>
            </a:r>
            <a:r>
              <a:rPr lang="de-AT" sz="1800" dirty="0" smtClean="0"/>
              <a:t> 2014-18</a:t>
            </a:r>
            <a:r>
              <a:rPr lang="de-AT" sz="2200" dirty="0" smtClean="0"/>
              <a:t>) </a:t>
            </a:r>
          </a:p>
          <a:p>
            <a:pPr marL="354013" lvl="1"/>
            <a:endParaRPr lang="de-AT" sz="2200" dirty="0" smtClean="0"/>
          </a:p>
          <a:p>
            <a:pPr marL="354013" lvl="1"/>
            <a:endParaRPr lang="de-AT" sz="2200" dirty="0" smtClean="0"/>
          </a:p>
          <a:p>
            <a:pPr marL="354013" lvl="1"/>
            <a:endParaRPr lang="de-AT" sz="2200" dirty="0" smtClean="0"/>
          </a:p>
        </p:txBody>
      </p:sp>
      <p:sp>
        <p:nvSpPr>
          <p:cNvPr id="5" name="Foliennummernplatzhalter 4"/>
          <p:cNvSpPr>
            <a:spLocks noGrp="1"/>
          </p:cNvSpPr>
          <p:nvPr>
            <p:ph type="sldNum" sz="quarter" idx="12"/>
          </p:nvPr>
        </p:nvSpPr>
        <p:spPr/>
        <p:txBody>
          <a:bodyPr/>
          <a:lstStyle/>
          <a:p>
            <a:fld id="{A26671BC-6F66-47CA-A558-C1736CEE6E29}" type="slidenum">
              <a:rPr lang="de-DE" smtClean="0"/>
              <a:pPr/>
              <a:t>9</a:t>
            </a:fld>
            <a:endParaRPr lang="de-DE" dirty="0"/>
          </a:p>
        </p:txBody>
      </p:sp>
      <p:sp>
        <p:nvSpPr>
          <p:cNvPr id="6" name="Inhaltsplatzhalter 2"/>
          <p:cNvSpPr txBox="1">
            <a:spLocks/>
          </p:cNvSpPr>
          <p:nvPr/>
        </p:nvSpPr>
        <p:spPr bwMode="auto">
          <a:xfrm>
            <a:off x="5715000" y="57150"/>
            <a:ext cx="33528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10000"/>
              </a:lnSpc>
              <a:spcBef>
                <a:spcPct val="20000"/>
              </a:spcBef>
              <a:spcAft>
                <a:spcPts val="0"/>
              </a:spcAft>
              <a:buClr>
                <a:srgbClr val="A0003C"/>
              </a:buClr>
              <a:buSzPct val="100000"/>
              <a:buFont typeface="Wingdings" pitchFamily="2" charset="2"/>
              <a:buNone/>
              <a:tabLst/>
              <a:defRPr/>
            </a:pPr>
            <a:r>
              <a:rPr kumimoji="0" lang="de-DE" sz="2000" b="1" i="0" u="none" strike="noStrike" kern="0" cap="none" spc="0" normalizeH="0" baseline="0" noProof="1" smtClean="0">
                <a:ln>
                  <a:noFill/>
                </a:ln>
                <a:solidFill>
                  <a:srgbClr val="A0003C"/>
                </a:solidFill>
                <a:effectLst/>
                <a:uLnTx/>
                <a:uFillTx/>
                <a:latin typeface="+mn-lt"/>
                <a:ea typeface="Verdana" charset="0"/>
                <a:cs typeface="Verdana" charset="0"/>
              </a:rPr>
              <a:t>Forschendes Lernen</a:t>
            </a:r>
          </a:p>
          <a:p>
            <a:pPr marL="342900" marR="0" lvl="0" indent="-342900" algn="l" defTabSz="457200" rtl="0" eaLnBrk="1" fontAlgn="base" latinLnBrk="0" hangingPunct="1">
              <a:lnSpc>
                <a:spcPct val="110000"/>
              </a:lnSpc>
              <a:spcBef>
                <a:spcPct val="20000"/>
              </a:spcBef>
              <a:spcAft>
                <a:spcPts val="1200"/>
              </a:spcAft>
              <a:buClr>
                <a:srgbClr val="A0003C"/>
              </a:buClr>
              <a:buSzPct val="100000"/>
              <a:buFont typeface="Wingdings" pitchFamily="2" charset="2"/>
              <a:buNone/>
              <a:tabLst/>
              <a:defRPr/>
            </a:pPr>
            <a:r>
              <a:rPr lang="de-DE" sz="2000" b="1" kern="0" noProof="1" smtClean="0">
                <a:solidFill>
                  <a:srgbClr val="A0003C"/>
                </a:solidFill>
                <a:latin typeface="+mn-lt"/>
                <a:ea typeface="Verdana" charset="0"/>
                <a:cs typeface="Verdana" charset="0"/>
              </a:rPr>
              <a:t>Undergraduate Research</a:t>
            </a:r>
            <a:endParaRPr kumimoji="0" lang="de-DE" sz="2000" b="1" i="0" u="none" strike="noStrike" kern="0" cap="none" spc="0" normalizeH="0" baseline="0" noProof="1" smtClean="0">
              <a:ln>
                <a:noFill/>
              </a:ln>
              <a:solidFill>
                <a:srgbClr val="A0003C"/>
              </a:solidFill>
              <a:effectLst/>
              <a:uLnTx/>
              <a:uFillTx/>
              <a:latin typeface="+mn-lt"/>
              <a:ea typeface="Verdana" charset="0"/>
              <a:cs typeface="Verdana" charset="0"/>
            </a:endParaRPr>
          </a:p>
          <a:p>
            <a:pPr marL="342900" marR="0" lvl="0" indent="-342900" algn="l" defTabSz="457200" rtl="0" eaLnBrk="1" fontAlgn="base" latinLnBrk="0" hangingPunct="1">
              <a:lnSpc>
                <a:spcPct val="110000"/>
              </a:lnSpc>
              <a:spcBef>
                <a:spcPct val="20000"/>
              </a:spcBef>
              <a:spcAft>
                <a:spcPts val="1200"/>
              </a:spcAft>
              <a:buClr>
                <a:srgbClr val="A0003C"/>
              </a:buClr>
              <a:buSzPct val="100000"/>
              <a:buFont typeface="Wingdings" pitchFamily="2" charset="2"/>
              <a:buNone/>
              <a:tabLst/>
              <a:defRPr/>
            </a:pPr>
            <a:r>
              <a:rPr kumimoji="0" lang="de-DE" sz="2000" b="0" i="0" u="none" strike="noStrike" kern="0" cap="none" spc="0" normalizeH="0" baseline="0" noProof="1" smtClean="0">
                <a:ln>
                  <a:noFill/>
                </a:ln>
                <a:solidFill>
                  <a:srgbClr val="A0003C"/>
                </a:solidFill>
                <a:effectLst/>
                <a:uLnTx/>
                <a:uFillTx/>
                <a:latin typeface="+mn-lt"/>
                <a:ea typeface="Verdana" charset="0"/>
                <a:cs typeface="Verdana" charset="0"/>
              </a:rPr>
              <a:t> </a:t>
            </a:r>
            <a:endParaRPr kumimoji="0" lang="de-DE" sz="2000" b="0" i="0" u="none" strike="noStrike" kern="0" cap="none" spc="0" normalizeH="0" baseline="0" noProof="1">
              <a:ln>
                <a:noFill/>
              </a:ln>
              <a:solidFill>
                <a:srgbClr val="A0003C"/>
              </a:solidFill>
              <a:effectLst/>
              <a:uLnTx/>
              <a:uFillTx/>
              <a:latin typeface="+mn-lt"/>
              <a:ea typeface="Verdana" charset="0"/>
              <a:cs typeface="Verdana" charset="0"/>
            </a:endParaRPr>
          </a:p>
        </p:txBody>
      </p:sp>
    </p:spTree>
    <p:extLst>
      <p:ext uri="{BB962C8B-B14F-4D97-AF65-F5344CB8AC3E}">
        <p14:creationId xmlns:p14="http://schemas.microsoft.com/office/powerpoint/2010/main" val="261297052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theme/theme1.xml><?xml version="1.0" encoding="utf-8"?>
<a:theme xmlns:a="http://schemas.openxmlformats.org/drawingml/2006/main" name="Vetmeduni_Vienna_PowerPoint_16_9">
  <a:themeElements>
    <a:clrScheme name="Vetmeduni Vienna">
      <a:dk1>
        <a:srgbClr val="333333"/>
      </a:dk1>
      <a:lt1>
        <a:srgbClr val="FFFFFF"/>
      </a:lt1>
      <a:dk2>
        <a:srgbClr val="A0003C"/>
      </a:dk2>
      <a:lt2>
        <a:srgbClr val="919BA0"/>
      </a:lt2>
      <a:accent1>
        <a:srgbClr val="A0003C"/>
      </a:accent1>
      <a:accent2>
        <a:srgbClr val="919BA0"/>
      </a:accent2>
      <a:accent3>
        <a:srgbClr val="0076BD"/>
      </a:accent3>
      <a:accent4>
        <a:srgbClr val="007A61"/>
      </a:accent4>
      <a:accent5>
        <a:srgbClr val="F6A800"/>
      </a:accent5>
      <a:accent6>
        <a:srgbClr val="E75113"/>
      </a:accent6>
      <a:hlink>
        <a:srgbClr val="0076BD"/>
      </a:hlink>
      <a:folHlink>
        <a:srgbClr val="A0003C"/>
      </a:folHlink>
    </a:clrScheme>
    <a:fontScheme name="Office-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Vetmeduni Vienna">
      <a:dk1>
        <a:srgbClr val="333333"/>
      </a:dk1>
      <a:lt1>
        <a:srgbClr val="FFFFFF"/>
      </a:lt1>
      <a:dk2>
        <a:srgbClr val="A0003C"/>
      </a:dk2>
      <a:lt2>
        <a:srgbClr val="9196A0"/>
      </a:lt2>
      <a:accent1>
        <a:srgbClr val="A0003C"/>
      </a:accent1>
      <a:accent2>
        <a:srgbClr val="9196A0"/>
      </a:accent2>
      <a:accent3>
        <a:srgbClr val="0076BD"/>
      </a:accent3>
      <a:accent4>
        <a:srgbClr val="007A61"/>
      </a:accent4>
      <a:accent5>
        <a:srgbClr val="F6A800"/>
      </a:accent5>
      <a:accent6>
        <a:srgbClr val="E75113"/>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Vetmeduni Vienna">
      <a:dk1>
        <a:srgbClr val="333333"/>
      </a:dk1>
      <a:lt1>
        <a:srgbClr val="FFFFFF"/>
      </a:lt1>
      <a:dk2>
        <a:srgbClr val="A0003C"/>
      </a:dk2>
      <a:lt2>
        <a:srgbClr val="9196A0"/>
      </a:lt2>
      <a:accent1>
        <a:srgbClr val="A0003C"/>
      </a:accent1>
      <a:accent2>
        <a:srgbClr val="9196A0"/>
      </a:accent2>
      <a:accent3>
        <a:srgbClr val="0076BD"/>
      </a:accent3>
      <a:accent4>
        <a:srgbClr val="007A61"/>
      </a:accent4>
      <a:accent5>
        <a:srgbClr val="F6A800"/>
      </a:accent5>
      <a:accent6>
        <a:srgbClr val="E75113"/>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Kategorie0 xmlns="1f8959f1-b950-44e4-9705-bf5668cd334c">1</Kategorie0>
    <PublishingExpirationDate xmlns="http://schemas.microsoft.com/sharepoint/v3" xsi:nil="true"/>
    <PublishingStartDate xmlns="http://schemas.microsoft.com/sharepoint/v3" xsi:nil="true"/>
    <_dlc_DocId xmlns="d5d50e20-a0d2-450d-88c7-2e44e1566d79">7FSKH7XVKFXM-1882771447-56</_dlc_DocId>
    <_dlc_DocIdUrl xmlns="d5d50e20-a0d2-450d-88c7-2e44e1566d79">
      <Url>https://veteasy.vetmeduni.ac.at/Bereiche/Start/OEAK/Public/_layouts/15/DocIdRedir.aspx?ID=7FSKH7XVKFXM-1882771447-56</Url>
      <Description>7FSKH7XVKFXM-1882771447-56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0109BC1202DC54F84FE00A759CF1151" ma:contentTypeVersion="7" ma:contentTypeDescription="Ein neues Dokument erstellen." ma:contentTypeScope="" ma:versionID="89f12512f92c3dcfb636f97d2f95797a">
  <xsd:schema xmlns:xsd="http://www.w3.org/2001/XMLSchema" xmlns:xs="http://www.w3.org/2001/XMLSchema" xmlns:p="http://schemas.microsoft.com/office/2006/metadata/properties" xmlns:ns1="http://schemas.microsoft.com/sharepoint/v3" xmlns:ns2="1f8959f1-b950-44e4-9705-bf5668cd334c" xmlns:ns3="d5d50e20-a0d2-450d-88c7-2e44e1566d79" targetNamespace="http://schemas.microsoft.com/office/2006/metadata/properties" ma:root="true" ma:fieldsID="c75f0be61ae1425ce5ac4f0a75fa4adf" ns1:_="" ns2:_="" ns3:_="">
    <xsd:import namespace="http://schemas.microsoft.com/sharepoint/v3"/>
    <xsd:import namespace="1f8959f1-b950-44e4-9705-bf5668cd334c"/>
    <xsd:import namespace="d5d50e20-a0d2-450d-88c7-2e44e1566d79"/>
    <xsd:element name="properties">
      <xsd:complexType>
        <xsd:sequence>
          <xsd:element name="documentManagement">
            <xsd:complexType>
              <xsd:all>
                <xsd:element ref="ns2:Kategorie0" minOccurs="0"/>
                <xsd:element ref="ns1:PublishingStartDate" minOccurs="0"/>
                <xsd:element ref="ns1:PublishingExpiration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9" nillable="true" ma:displayName="Geplantes Startdatum" ma:description="Geplantes Startdatum ist eine Websitespalte, die über das Feature zum Veröffentlichen erstellt wird. Es wird zur Angabe des Datums und der Uhrzeit verwendet, wann diese Seite Besuchern zum ersten Mal angezeigt wird." ma:internalName="PublishingStartDate">
      <xsd:simpleType>
        <xsd:restriction base="dms:Unknown"/>
      </xsd:simpleType>
    </xsd:element>
    <xsd:element name="PublishingExpirationDate" ma:index="10" nillable="true" ma:displayName="Geplantes Enddatum" ma:description="Geplantes Enddatum ist eine Websitespalte, die über das Feature zum Veröffentlichen erstellt wird. Es wird zur Angabe des Datums und der Uhrzeit verwendet, wann diese Seite Besuchern nicht mehr angezeigt wird."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8959f1-b950-44e4-9705-bf5668cd334c" elementFormDefault="qualified">
    <xsd:import namespace="http://schemas.microsoft.com/office/2006/documentManagement/types"/>
    <xsd:import namespace="http://schemas.microsoft.com/office/infopath/2007/PartnerControls"/>
    <xsd:element name="Kategorie0" ma:index="8" nillable="true" ma:displayName="Kategorie" ma:list="{d70037b0-f1ed-48b9-9aeb-d9c17e5d0eda}" ma:internalName="Kategorie0" ma:showField="Titl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d5d50e20-a0d2-450d-88c7-2e44e1566d79" elementFormDefault="qualified">
    <xsd:import namespace="http://schemas.microsoft.com/office/2006/documentManagement/types"/>
    <xsd:import namespace="http://schemas.microsoft.com/office/infopath/2007/PartnerControls"/>
    <xsd:element name="_dlc_DocId" ma:index="11" nillable="true" ma:displayName="Wert der Dokument-ID" ma:description="Der Wert der diesem Element zugewiesenen Dokument-ID." ma:internalName="_dlc_DocId" ma:readOnly="true">
      <xsd:simpleType>
        <xsd:restriction base="dms:Text"/>
      </xsd:simpleType>
    </xsd:element>
    <xsd:element name="_dlc_DocIdUrl" ma:index="12"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404E68F9-2D17-4BB3-AD45-4EAD8288195B}">
  <ds:schemaRefs>
    <ds:schemaRef ds:uri="http://schemas.microsoft.com/sharepoint/v3/contenttype/forms"/>
  </ds:schemaRefs>
</ds:datastoreItem>
</file>

<file path=customXml/itemProps2.xml><?xml version="1.0" encoding="utf-8"?>
<ds:datastoreItem xmlns:ds="http://schemas.openxmlformats.org/officeDocument/2006/customXml" ds:itemID="{5E8EA257-9078-402E-9D13-EF8D74B1A850}">
  <ds:schemaRefs>
    <ds:schemaRef ds:uri="http://schemas.microsoft.com/office/2006/metadata/properties"/>
    <ds:schemaRef ds:uri="http://purl.org/dc/elements/1.1/"/>
    <ds:schemaRef ds:uri="http://schemas.microsoft.com/office/infopath/2007/PartnerControls"/>
    <ds:schemaRef ds:uri="d5d50e20-a0d2-450d-88c7-2e44e1566d79"/>
    <ds:schemaRef ds:uri="http://schemas.microsoft.com/office/2006/documentManagement/types"/>
    <ds:schemaRef ds:uri="1f8959f1-b950-44e4-9705-bf5668cd334c"/>
    <ds:schemaRef ds:uri="http://purl.org/dc/terms/"/>
    <ds:schemaRef ds:uri="http://www.w3.org/XML/1998/namespace"/>
    <ds:schemaRef ds:uri="http://purl.org/dc/dcmitype/"/>
    <ds:schemaRef ds:uri="http://schemas.microsoft.com/sharepoint/v3"/>
    <ds:schemaRef ds:uri="http://schemas.openxmlformats.org/package/2006/metadata/core-properties"/>
  </ds:schemaRefs>
</ds:datastoreItem>
</file>

<file path=customXml/itemProps3.xml><?xml version="1.0" encoding="utf-8"?>
<ds:datastoreItem xmlns:ds="http://schemas.openxmlformats.org/officeDocument/2006/customXml" ds:itemID="{CC826F74-392D-46E5-BCAC-3CA70817A4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8959f1-b950-44e4-9705-bf5668cd334c"/>
    <ds:schemaRef ds:uri="d5d50e20-a0d2-450d-88c7-2e44e1566d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E773C32-F96F-4897-92E8-D050F86C729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722</Words>
  <Application>Microsoft Office PowerPoint</Application>
  <PresentationFormat>Bildschirmpräsentation (16:9)</PresentationFormat>
  <Paragraphs>135</Paragraphs>
  <Slides>21</Slides>
  <Notes>1</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21</vt:i4>
      </vt:variant>
    </vt:vector>
  </HeadingPairs>
  <TitlesOfParts>
    <vt:vector size="23" baseType="lpstr">
      <vt:lpstr>Vetmeduni_Vienna_PowerPoint_16_9</vt:lpstr>
      <vt:lpstr>Bitmap</vt:lpstr>
      <vt:lpstr>Studierenden Raum geben</vt:lpstr>
      <vt:lpstr>PowerPoint-Präsentation</vt:lpstr>
      <vt:lpstr>Universitätsgesetz</vt:lpstr>
      <vt:lpstr>Überblick</vt:lpstr>
      <vt:lpstr>Forschendes Lernen (Huber 2009)</vt:lpstr>
      <vt:lpstr>FL-Dimensionen (Huber 2009)</vt:lpstr>
      <vt:lpstr>Lernmetaphern</vt:lpstr>
      <vt:lpstr>USA/UK: UROP</vt:lpstr>
      <vt:lpstr>Forschungsübersicht</vt:lpstr>
      <vt:lpstr>Anleitung/Mentoring/Scaffolding </vt:lpstr>
      <vt:lpstr>Forschen muss Sinn machen</vt:lpstr>
      <vt:lpstr>Herausforderungen</vt:lpstr>
      <vt:lpstr>Raum geben</vt:lpstr>
      <vt:lpstr>Raum geben physisch</vt:lpstr>
      <vt:lpstr>Raum geben sozial</vt:lpstr>
      <vt:lpstr>Raum geben sozial</vt:lpstr>
      <vt:lpstr>Raum geben online</vt:lpstr>
      <vt:lpstr>Raum geben online</vt:lpstr>
      <vt:lpstr>PowerPoint-Präsentation</vt:lpstr>
      <vt:lpstr>Zusammenfassung</vt:lpstr>
      <vt:lpstr>Persönliche Anmerkungen</vt:lpstr>
    </vt:vector>
  </TitlesOfParts>
  <Company>Vetmeduni Vienna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Mag. (FH) Felizitas Steindl</dc:creator>
  <cp:lastModifiedBy>Joast Agnes</cp:lastModifiedBy>
  <cp:revision>83</cp:revision>
  <cp:lastPrinted>2011-06-22T10:55:43Z</cp:lastPrinted>
  <dcterms:created xsi:type="dcterms:W3CDTF">2018-10-18T07:32:06Z</dcterms:created>
  <dcterms:modified xsi:type="dcterms:W3CDTF">2018-10-18T08:13:30Z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0x010100C0109BC1202DC54F84FE00A759CF1151</vt:lpwstr>
  </property>
  <property fmtid="{D5CDD505-2E9C-101B-9397-08002B2CF9AE}" pid="3" name="Kategorie">
    <vt:lpwstr>PowerPoint Vorlagen</vt:lpwstr>
  </property>
  <property fmtid="{D5CDD505-2E9C-101B-9397-08002B2CF9AE}" pid="4" name="Anmerkungen">
    <vt:lpwstr>ohne Inhalt, mit Bildleiste</vt:lpwstr>
  </property>
  <property fmtid="{D5CDD505-2E9C-101B-9397-08002B2CF9AE}" pid="5" name="_dlc_DocIdItemGuid">
    <vt:lpwstr>a45dea73-6dae-47e3-8cf2-e09cdf7a9c23</vt:lpwstr>
  </property>
</Properties>
</file>